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76" r:id="rId5"/>
    <p:sldId id="1283" r:id="rId6"/>
    <p:sldId id="1389" r:id="rId7"/>
    <p:sldId id="1365" r:id="rId8"/>
    <p:sldId id="1390" r:id="rId9"/>
    <p:sldId id="1411" r:id="rId10"/>
    <p:sldId id="1412" r:id="rId11"/>
    <p:sldId id="1413" r:id="rId12"/>
    <p:sldId id="1391" r:id="rId13"/>
    <p:sldId id="1415" r:id="rId14"/>
    <p:sldId id="1414" r:id="rId15"/>
    <p:sldId id="1416" r:id="rId16"/>
    <p:sldId id="1419" r:id="rId17"/>
    <p:sldId id="1417" r:id="rId18"/>
    <p:sldId id="1418" r:id="rId19"/>
    <p:sldId id="1420" r:id="rId20"/>
    <p:sldId id="1421" r:id="rId21"/>
    <p:sldId id="1427" r:id="rId22"/>
    <p:sldId id="1423" r:id="rId23"/>
    <p:sldId id="1424" r:id="rId24"/>
    <p:sldId id="1428" r:id="rId25"/>
    <p:sldId id="1429" r:id="rId26"/>
    <p:sldId id="1430" r:id="rId27"/>
    <p:sldId id="1431" r:id="rId28"/>
    <p:sldId id="286" r:id="rId2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DB7D6B-4A84-413D-B078-13CB164B8FF7}">
          <p14:sldIdLst>
            <p14:sldId id="276"/>
            <p14:sldId id="1283"/>
            <p14:sldId id="1389"/>
            <p14:sldId id="1365"/>
            <p14:sldId id="1390"/>
            <p14:sldId id="1411"/>
            <p14:sldId id="1412"/>
            <p14:sldId id="1413"/>
            <p14:sldId id="1391"/>
            <p14:sldId id="1415"/>
            <p14:sldId id="1414"/>
            <p14:sldId id="1416"/>
            <p14:sldId id="1419"/>
            <p14:sldId id="1417"/>
            <p14:sldId id="1418"/>
            <p14:sldId id="1420"/>
            <p14:sldId id="1421"/>
            <p14:sldId id="1427"/>
            <p14:sldId id="1423"/>
            <p14:sldId id="1424"/>
            <p14:sldId id="1428"/>
            <p14:sldId id="1429"/>
            <p14:sldId id="1430"/>
            <p14:sldId id="143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Silvana Salamur" initials="SS" lastIdx="9" clrIdx="1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3" name="Ilse de Groot" initials="IdG" lastIdx="9" clrIdx="2">
    <p:extLst>
      <p:ext uri="{19B8F6BF-5375-455C-9EA6-DF929625EA0E}">
        <p15:presenceInfo xmlns:p15="http://schemas.microsoft.com/office/powerpoint/2012/main" userId="S::Ilse@pptsolutions.nl::bdc23269-d2c6-4623-a313-540a2406f7f1" providerId="AD"/>
      </p:ext>
    </p:extLst>
  </p:cmAuthor>
  <p:cmAuthor id="4" name="Corné Versloot - Anchormen" initials="CV-A [2]" lastIdx="1" clrIdx="3">
    <p:extLst>
      <p:ext uri="{19B8F6BF-5375-455C-9EA6-DF929625EA0E}">
        <p15:presenceInfo xmlns:p15="http://schemas.microsoft.com/office/powerpoint/2012/main" userId="S::c.versloot@anchormen.nl::866f66f2-d0a6-4052-a2d0-82e6e8855097" providerId="AD"/>
      </p:ext>
    </p:extLst>
  </p:cmAuthor>
  <p:cmAuthor id="5" name="Marinka van der Eng - Anchormen" initials="MvdE-A" lastIdx="23" clrIdx="4">
    <p:extLst>
      <p:ext uri="{19B8F6BF-5375-455C-9EA6-DF929625EA0E}">
        <p15:presenceInfo xmlns:p15="http://schemas.microsoft.com/office/powerpoint/2012/main" userId="S::m.vandereng@anchormen.nl::57e43501-1fd7-49ab-b071-354a50eb83d1" providerId="AD"/>
      </p:ext>
    </p:extLst>
  </p:cmAuthor>
  <p:cmAuthor id="6" name="Martin Schepers - Anchormen" initials="MS-A" lastIdx="6" clrIdx="5">
    <p:extLst>
      <p:ext uri="{19B8F6BF-5375-455C-9EA6-DF929625EA0E}">
        <p15:presenceInfo xmlns:p15="http://schemas.microsoft.com/office/powerpoint/2012/main" userId="S::m.schepers@anchormen.nl::498d248b-a7e8-49f3-aef8-df2addd8a7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B14"/>
    <a:srgbClr val="F78937"/>
    <a:srgbClr val="E76809"/>
    <a:srgbClr val="D66008"/>
    <a:srgbClr val="999999"/>
    <a:srgbClr val="FF0000"/>
    <a:srgbClr val="51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 autoAdjust="0"/>
    <p:restoredTop sz="84019" autoAdjust="0"/>
  </p:normalViewPr>
  <p:slideViewPr>
    <p:cSldViewPr snapToGrid="0" showGuides="1">
      <p:cViewPr varScale="1">
        <p:scale>
          <a:sx n="96" d="100"/>
          <a:sy n="96" d="100"/>
        </p:scale>
        <p:origin x="1422" y="78"/>
      </p:cViewPr>
      <p:guideLst/>
    </p:cSldViewPr>
  </p:slideViewPr>
  <p:outlineViewPr>
    <p:cViewPr>
      <p:scale>
        <a:sx n="33" d="100"/>
        <a:sy n="33" d="100"/>
      </p:scale>
      <p:origin x="0" y="-11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21-6-2021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3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0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38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96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07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80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775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822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489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416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532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4886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022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427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0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6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70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395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004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202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24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1A739731-F483-4D5E-863D-0EC72445E773}"/>
              </a:ext>
            </a:extLst>
          </p:cNvPr>
          <p:cNvGrpSpPr/>
          <p:nvPr userDrawn="1"/>
        </p:nvGrpSpPr>
        <p:grpSpPr>
          <a:xfrm>
            <a:off x="6597640" y="3016290"/>
            <a:ext cx="2199100" cy="825418"/>
            <a:chOff x="6597640" y="3016290"/>
            <a:chExt cx="2199100" cy="825418"/>
          </a:xfrm>
        </p:grpSpPr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23574FE4-778B-4C7D-99DF-34F7C6E3409D}"/>
                </a:ext>
              </a:extLst>
            </p:cNvPr>
            <p:cNvSpPr/>
            <p:nvPr/>
          </p:nvSpPr>
          <p:spPr>
            <a:xfrm>
              <a:off x="6597640" y="3016290"/>
              <a:ext cx="838369" cy="825418"/>
            </a:xfrm>
            <a:custGeom>
              <a:avLst/>
              <a:gdLst>
                <a:gd name="connsiteX0" fmla="*/ 66483 w 838369"/>
                <a:gd name="connsiteY0" fmla="*/ 0 h 825418"/>
                <a:gd name="connsiteX1" fmla="*/ 188223 w 838369"/>
                <a:gd name="connsiteY1" fmla="*/ 0 h 825418"/>
                <a:gd name="connsiteX2" fmla="*/ 377310 w 838369"/>
                <a:gd name="connsiteY2" fmla="*/ 446382 h 825418"/>
                <a:gd name="connsiteX3" fmla="*/ 417890 w 838369"/>
                <a:gd name="connsiteY3" fmla="*/ 557762 h 825418"/>
                <a:gd name="connsiteX4" fmla="*/ 420480 w 838369"/>
                <a:gd name="connsiteY4" fmla="*/ 557762 h 825418"/>
                <a:gd name="connsiteX5" fmla="*/ 461060 w 838369"/>
                <a:gd name="connsiteY5" fmla="*/ 446382 h 825418"/>
                <a:gd name="connsiteX6" fmla="*/ 650147 w 838369"/>
                <a:gd name="connsiteY6" fmla="*/ 0 h 825418"/>
                <a:gd name="connsiteX7" fmla="*/ 771887 w 838369"/>
                <a:gd name="connsiteY7" fmla="*/ 0 h 825418"/>
                <a:gd name="connsiteX8" fmla="*/ 838370 w 838369"/>
                <a:gd name="connsiteY8" fmla="*/ 825418 h 825418"/>
                <a:gd name="connsiteX9" fmla="*/ 723537 w 838369"/>
                <a:gd name="connsiteY9" fmla="*/ 825418 h 825418"/>
                <a:gd name="connsiteX10" fmla="*/ 683820 w 838369"/>
                <a:gd name="connsiteY10" fmla="*/ 304783 h 825418"/>
                <a:gd name="connsiteX11" fmla="*/ 682956 w 838369"/>
                <a:gd name="connsiteY11" fmla="*/ 183043 h 825418"/>
                <a:gd name="connsiteX12" fmla="*/ 680366 w 838369"/>
                <a:gd name="connsiteY12" fmla="*/ 183043 h 825418"/>
                <a:gd name="connsiteX13" fmla="*/ 636332 w 838369"/>
                <a:gd name="connsiteY13" fmla="*/ 304783 h 825418"/>
                <a:gd name="connsiteX14" fmla="*/ 471421 w 838369"/>
                <a:gd name="connsiteY14" fmla="*/ 676912 h 825418"/>
                <a:gd name="connsiteX15" fmla="*/ 368676 w 838369"/>
                <a:gd name="connsiteY15" fmla="*/ 676912 h 825418"/>
                <a:gd name="connsiteX16" fmla="*/ 204628 w 838369"/>
                <a:gd name="connsiteY16" fmla="*/ 304783 h 825418"/>
                <a:gd name="connsiteX17" fmla="*/ 160594 w 838369"/>
                <a:gd name="connsiteY17" fmla="*/ 180452 h 825418"/>
                <a:gd name="connsiteX18" fmla="*/ 158004 w 838369"/>
                <a:gd name="connsiteY18" fmla="*/ 180452 h 825418"/>
                <a:gd name="connsiteX19" fmla="*/ 155414 w 838369"/>
                <a:gd name="connsiteY19" fmla="*/ 304783 h 825418"/>
                <a:gd name="connsiteX20" fmla="*/ 115697 w 838369"/>
                <a:gd name="connsiteY20" fmla="*/ 825418 h 825418"/>
                <a:gd name="connsiteX21" fmla="*/ 0 w 838369"/>
                <a:gd name="connsiteY21" fmla="*/ 825418 h 825418"/>
                <a:gd name="connsiteX22" fmla="*/ 66483 w 838369"/>
                <a:gd name="connsiteY22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369" h="825418">
                  <a:moveTo>
                    <a:pt x="66483" y="0"/>
                  </a:moveTo>
                  <a:lnTo>
                    <a:pt x="188223" y="0"/>
                  </a:lnTo>
                  <a:lnTo>
                    <a:pt x="377310" y="446382"/>
                  </a:lnTo>
                  <a:cubicBezTo>
                    <a:pt x="396305" y="492143"/>
                    <a:pt x="417890" y="557762"/>
                    <a:pt x="417890" y="557762"/>
                  </a:cubicBezTo>
                  <a:lnTo>
                    <a:pt x="420480" y="557762"/>
                  </a:lnTo>
                  <a:cubicBezTo>
                    <a:pt x="420480" y="557762"/>
                    <a:pt x="442929" y="492143"/>
                    <a:pt x="461060" y="446382"/>
                  </a:cubicBezTo>
                  <a:lnTo>
                    <a:pt x="650147" y="0"/>
                  </a:lnTo>
                  <a:lnTo>
                    <a:pt x="771887" y="0"/>
                  </a:lnTo>
                  <a:lnTo>
                    <a:pt x="838370" y="825418"/>
                  </a:lnTo>
                  <a:lnTo>
                    <a:pt x="723537" y="825418"/>
                  </a:lnTo>
                  <a:lnTo>
                    <a:pt x="683820" y="304783"/>
                  </a:lnTo>
                  <a:cubicBezTo>
                    <a:pt x="680366" y="254705"/>
                    <a:pt x="682956" y="183043"/>
                    <a:pt x="682956" y="183043"/>
                  </a:cubicBezTo>
                  <a:lnTo>
                    <a:pt x="680366" y="183043"/>
                  </a:lnTo>
                  <a:cubicBezTo>
                    <a:pt x="680366" y="183043"/>
                    <a:pt x="656190" y="259022"/>
                    <a:pt x="636332" y="304783"/>
                  </a:cubicBezTo>
                  <a:lnTo>
                    <a:pt x="471421" y="676912"/>
                  </a:lnTo>
                  <a:lnTo>
                    <a:pt x="368676" y="676912"/>
                  </a:lnTo>
                  <a:lnTo>
                    <a:pt x="204628" y="304783"/>
                  </a:lnTo>
                  <a:cubicBezTo>
                    <a:pt x="185633" y="260749"/>
                    <a:pt x="160594" y="180452"/>
                    <a:pt x="160594" y="180452"/>
                  </a:cubicBezTo>
                  <a:lnTo>
                    <a:pt x="158004" y="180452"/>
                  </a:lnTo>
                  <a:cubicBezTo>
                    <a:pt x="158004" y="180452"/>
                    <a:pt x="158867" y="253842"/>
                    <a:pt x="155414" y="304783"/>
                  </a:cubicBezTo>
                  <a:lnTo>
                    <a:pt x="115697" y="825418"/>
                  </a:lnTo>
                  <a:lnTo>
                    <a:pt x="0" y="825418"/>
                  </a:lnTo>
                  <a:lnTo>
                    <a:pt x="66483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3066DD0-BB82-4514-A2EA-BE38AF345345}"/>
                </a:ext>
              </a:extLst>
            </p:cNvPr>
            <p:cNvSpPr/>
            <p:nvPr/>
          </p:nvSpPr>
          <p:spPr>
            <a:xfrm>
              <a:off x="7536165" y="3016290"/>
              <a:ext cx="499049" cy="823691"/>
            </a:xfrm>
            <a:custGeom>
              <a:avLst/>
              <a:gdLst>
                <a:gd name="connsiteX0" fmla="*/ 0 w 499049"/>
                <a:gd name="connsiteY0" fmla="*/ 0 h 823691"/>
                <a:gd name="connsiteX1" fmla="*/ 479192 w 499049"/>
                <a:gd name="connsiteY1" fmla="*/ 0 h 823691"/>
                <a:gd name="connsiteX2" fmla="*/ 479192 w 499049"/>
                <a:gd name="connsiteY2" fmla="*/ 100155 h 823691"/>
                <a:gd name="connsiteX3" fmla="*/ 115697 w 499049"/>
                <a:gd name="connsiteY3" fmla="*/ 100155 h 823691"/>
                <a:gd name="connsiteX4" fmla="*/ 115697 w 499049"/>
                <a:gd name="connsiteY4" fmla="*/ 358314 h 823691"/>
                <a:gd name="connsiteX5" fmla="*/ 411846 w 499049"/>
                <a:gd name="connsiteY5" fmla="*/ 358314 h 823691"/>
                <a:gd name="connsiteX6" fmla="*/ 411846 w 499049"/>
                <a:gd name="connsiteY6" fmla="*/ 458470 h 823691"/>
                <a:gd name="connsiteX7" fmla="*/ 115697 w 499049"/>
                <a:gd name="connsiteY7" fmla="*/ 458470 h 823691"/>
                <a:gd name="connsiteX8" fmla="*/ 115697 w 499049"/>
                <a:gd name="connsiteY8" fmla="*/ 723536 h 823691"/>
                <a:gd name="connsiteX9" fmla="*/ 499050 w 499049"/>
                <a:gd name="connsiteY9" fmla="*/ 723536 h 823691"/>
                <a:gd name="connsiteX10" fmla="*/ 499050 w 499049"/>
                <a:gd name="connsiteY10" fmla="*/ 823691 h 823691"/>
                <a:gd name="connsiteX11" fmla="*/ 0 w 499049"/>
                <a:gd name="connsiteY11" fmla="*/ 823691 h 823691"/>
                <a:gd name="connsiteX12" fmla="*/ 0 w 499049"/>
                <a:gd name="connsiteY12" fmla="*/ 0 h 8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9049" h="823691">
                  <a:moveTo>
                    <a:pt x="0" y="0"/>
                  </a:moveTo>
                  <a:lnTo>
                    <a:pt x="479192" y="0"/>
                  </a:lnTo>
                  <a:lnTo>
                    <a:pt x="479192" y="100155"/>
                  </a:lnTo>
                  <a:lnTo>
                    <a:pt x="115697" y="100155"/>
                  </a:lnTo>
                  <a:lnTo>
                    <a:pt x="115697" y="358314"/>
                  </a:lnTo>
                  <a:lnTo>
                    <a:pt x="411846" y="358314"/>
                  </a:lnTo>
                  <a:lnTo>
                    <a:pt x="411846" y="458470"/>
                  </a:lnTo>
                  <a:lnTo>
                    <a:pt x="115697" y="458470"/>
                  </a:lnTo>
                  <a:lnTo>
                    <a:pt x="115697" y="723536"/>
                  </a:lnTo>
                  <a:lnTo>
                    <a:pt x="499050" y="723536"/>
                  </a:lnTo>
                  <a:lnTo>
                    <a:pt x="499050" y="823691"/>
                  </a:lnTo>
                  <a:lnTo>
                    <a:pt x="0" y="823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BE79658A-7797-4315-A4D8-947CA8B101F6}"/>
                </a:ext>
              </a:extLst>
            </p:cNvPr>
            <p:cNvSpPr/>
            <p:nvPr/>
          </p:nvSpPr>
          <p:spPr>
            <a:xfrm>
              <a:off x="8135370" y="3016290"/>
              <a:ext cx="661370" cy="825418"/>
            </a:xfrm>
            <a:custGeom>
              <a:avLst/>
              <a:gdLst>
                <a:gd name="connsiteX0" fmla="*/ 0 w 661370"/>
                <a:gd name="connsiteY0" fmla="*/ 0 h 825418"/>
                <a:gd name="connsiteX1" fmla="*/ 114833 w 661370"/>
                <a:gd name="connsiteY1" fmla="*/ 0 h 825418"/>
                <a:gd name="connsiteX2" fmla="*/ 481782 w 661370"/>
                <a:gd name="connsiteY2" fmla="*/ 537040 h 825418"/>
                <a:gd name="connsiteX3" fmla="*/ 550854 w 661370"/>
                <a:gd name="connsiteY3" fmla="*/ 656190 h 825418"/>
                <a:gd name="connsiteX4" fmla="*/ 553445 w 661370"/>
                <a:gd name="connsiteY4" fmla="*/ 656190 h 825418"/>
                <a:gd name="connsiteX5" fmla="*/ 545674 w 661370"/>
                <a:gd name="connsiteY5" fmla="*/ 537040 h 825418"/>
                <a:gd name="connsiteX6" fmla="*/ 545674 w 661370"/>
                <a:gd name="connsiteY6" fmla="*/ 0 h 825418"/>
                <a:gd name="connsiteX7" fmla="*/ 661371 w 661370"/>
                <a:gd name="connsiteY7" fmla="*/ 0 h 825418"/>
                <a:gd name="connsiteX8" fmla="*/ 661371 w 661370"/>
                <a:gd name="connsiteY8" fmla="*/ 825418 h 825418"/>
                <a:gd name="connsiteX9" fmla="*/ 548264 w 661370"/>
                <a:gd name="connsiteY9" fmla="*/ 825418 h 825418"/>
                <a:gd name="connsiteX10" fmla="*/ 179589 w 661370"/>
                <a:gd name="connsiteY10" fmla="*/ 290105 h 825418"/>
                <a:gd name="connsiteX11" fmla="*/ 110516 w 661370"/>
                <a:gd name="connsiteY11" fmla="*/ 170091 h 825418"/>
                <a:gd name="connsiteX12" fmla="*/ 107926 w 661370"/>
                <a:gd name="connsiteY12" fmla="*/ 170091 h 825418"/>
                <a:gd name="connsiteX13" fmla="*/ 115696 w 661370"/>
                <a:gd name="connsiteY13" fmla="*/ 290105 h 825418"/>
                <a:gd name="connsiteX14" fmla="*/ 115696 w 661370"/>
                <a:gd name="connsiteY14" fmla="*/ 825418 h 825418"/>
                <a:gd name="connsiteX15" fmla="*/ 0 w 661370"/>
                <a:gd name="connsiteY15" fmla="*/ 825418 h 825418"/>
                <a:gd name="connsiteX16" fmla="*/ 0 w 661370"/>
                <a:gd name="connsiteY16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370" h="825418">
                  <a:moveTo>
                    <a:pt x="0" y="0"/>
                  </a:moveTo>
                  <a:lnTo>
                    <a:pt x="114833" y="0"/>
                  </a:lnTo>
                  <a:lnTo>
                    <a:pt x="481782" y="537040"/>
                  </a:lnTo>
                  <a:cubicBezTo>
                    <a:pt x="512001" y="581074"/>
                    <a:pt x="550854" y="656190"/>
                    <a:pt x="550854" y="656190"/>
                  </a:cubicBezTo>
                  <a:lnTo>
                    <a:pt x="553445" y="656190"/>
                  </a:lnTo>
                  <a:cubicBezTo>
                    <a:pt x="553445" y="656190"/>
                    <a:pt x="545674" y="582800"/>
                    <a:pt x="545674" y="537040"/>
                  </a:cubicBezTo>
                  <a:lnTo>
                    <a:pt x="545674" y="0"/>
                  </a:lnTo>
                  <a:lnTo>
                    <a:pt x="661371" y="0"/>
                  </a:lnTo>
                  <a:lnTo>
                    <a:pt x="661371" y="825418"/>
                  </a:lnTo>
                  <a:lnTo>
                    <a:pt x="548264" y="825418"/>
                  </a:lnTo>
                  <a:lnTo>
                    <a:pt x="179589" y="290105"/>
                  </a:lnTo>
                  <a:cubicBezTo>
                    <a:pt x="149370" y="244344"/>
                    <a:pt x="110516" y="170091"/>
                    <a:pt x="110516" y="170091"/>
                  </a:cubicBezTo>
                  <a:lnTo>
                    <a:pt x="107926" y="170091"/>
                  </a:lnTo>
                  <a:cubicBezTo>
                    <a:pt x="107926" y="170091"/>
                    <a:pt x="115696" y="243481"/>
                    <a:pt x="115696" y="290105"/>
                  </a:cubicBezTo>
                  <a:lnTo>
                    <a:pt x="115696" y="825418"/>
                  </a:lnTo>
                  <a:lnTo>
                    <a:pt x="0" y="82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494B161-85D3-475A-8775-CEEFE15E865E}"/>
              </a:ext>
            </a:extLst>
          </p:cNvPr>
          <p:cNvGrpSpPr/>
          <p:nvPr userDrawn="1"/>
        </p:nvGrpSpPr>
        <p:grpSpPr>
          <a:xfrm>
            <a:off x="1571740" y="3001613"/>
            <a:ext cx="4947329" cy="853910"/>
            <a:chOff x="1571740" y="3001613"/>
            <a:chExt cx="4947329" cy="853910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D1352871-6891-48CF-AB7E-3CE30D9A374B}"/>
                </a:ext>
              </a:extLst>
            </p:cNvPr>
            <p:cNvSpPr/>
            <p:nvPr/>
          </p:nvSpPr>
          <p:spPr>
            <a:xfrm>
              <a:off x="1571740" y="3015427"/>
              <a:ext cx="773613" cy="826281"/>
            </a:xfrm>
            <a:custGeom>
              <a:avLst/>
              <a:gdLst>
                <a:gd name="connsiteX0" fmla="*/ 515455 w 773613"/>
                <a:gd name="connsiteY0" fmla="*/ 652737 h 826281"/>
                <a:gd name="connsiteX1" fmla="*/ 257296 w 773613"/>
                <a:gd name="connsiteY1" fmla="*/ 652737 h 826281"/>
                <a:gd name="connsiteX2" fmla="*/ 207218 w 773613"/>
                <a:gd name="connsiteY2" fmla="*/ 826282 h 826281"/>
                <a:gd name="connsiteX3" fmla="*/ 0 w 773613"/>
                <a:gd name="connsiteY3" fmla="*/ 826282 h 826281"/>
                <a:gd name="connsiteX4" fmla="*/ 280608 w 773613"/>
                <a:gd name="connsiteY4" fmla="*/ 0 h 826281"/>
                <a:gd name="connsiteX5" fmla="*/ 493006 w 773613"/>
                <a:gd name="connsiteY5" fmla="*/ 0 h 826281"/>
                <a:gd name="connsiteX6" fmla="*/ 773614 w 773613"/>
                <a:gd name="connsiteY6" fmla="*/ 826282 h 826281"/>
                <a:gd name="connsiteX7" fmla="*/ 566396 w 773613"/>
                <a:gd name="connsiteY7" fmla="*/ 826282 h 826281"/>
                <a:gd name="connsiteX8" fmla="*/ 515455 w 773613"/>
                <a:gd name="connsiteY8" fmla="*/ 652737 h 826281"/>
                <a:gd name="connsiteX9" fmla="*/ 385944 w 773613"/>
                <a:gd name="connsiteY9" fmla="*/ 188223 h 826281"/>
                <a:gd name="connsiteX10" fmla="*/ 352271 w 773613"/>
                <a:gd name="connsiteY10" fmla="*/ 330685 h 826281"/>
                <a:gd name="connsiteX11" fmla="*/ 304783 w 773613"/>
                <a:gd name="connsiteY11" fmla="*/ 491279 h 826281"/>
                <a:gd name="connsiteX12" fmla="*/ 467967 w 773613"/>
                <a:gd name="connsiteY12" fmla="*/ 491279 h 826281"/>
                <a:gd name="connsiteX13" fmla="*/ 421343 w 773613"/>
                <a:gd name="connsiteY13" fmla="*/ 330685 h 826281"/>
                <a:gd name="connsiteX14" fmla="*/ 387670 w 773613"/>
                <a:gd name="connsiteY14" fmla="*/ 188223 h 826281"/>
                <a:gd name="connsiteX15" fmla="*/ 385944 w 773613"/>
                <a:gd name="connsiteY15" fmla="*/ 188223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3613" h="826281">
                  <a:moveTo>
                    <a:pt x="515455" y="652737"/>
                  </a:moveTo>
                  <a:lnTo>
                    <a:pt x="257296" y="652737"/>
                  </a:lnTo>
                  <a:lnTo>
                    <a:pt x="207218" y="826282"/>
                  </a:lnTo>
                  <a:lnTo>
                    <a:pt x="0" y="826282"/>
                  </a:lnTo>
                  <a:lnTo>
                    <a:pt x="280608" y="0"/>
                  </a:lnTo>
                  <a:lnTo>
                    <a:pt x="493006" y="0"/>
                  </a:lnTo>
                  <a:lnTo>
                    <a:pt x="773614" y="826282"/>
                  </a:lnTo>
                  <a:lnTo>
                    <a:pt x="566396" y="826282"/>
                  </a:lnTo>
                  <a:lnTo>
                    <a:pt x="515455" y="652737"/>
                  </a:lnTo>
                  <a:close/>
                  <a:moveTo>
                    <a:pt x="385944" y="188223"/>
                  </a:moveTo>
                  <a:cubicBezTo>
                    <a:pt x="385944" y="188223"/>
                    <a:pt x="367812" y="278017"/>
                    <a:pt x="352271" y="330685"/>
                  </a:cubicBezTo>
                  <a:lnTo>
                    <a:pt x="304783" y="491279"/>
                  </a:lnTo>
                  <a:lnTo>
                    <a:pt x="467967" y="491279"/>
                  </a:lnTo>
                  <a:lnTo>
                    <a:pt x="421343" y="330685"/>
                  </a:lnTo>
                  <a:cubicBezTo>
                    <a:pt x="406665" y="278881"/>
                    <a:pt x="387670" y="188223"/>
                    <a:pt x="387670" y="188223"/>
                  </a:cubicBezTo>
                  <a:lnTo>
                    <a:pt x="385944" y="188223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E8190040-92AF-4ED5-9C70-B05F0C17B8D2}"/>
                </a:ext>
              </a:extLst>
            </p:cNvPr>
            <p:cNvSpPr/>
            <p:nvPr/>
          </p:nvSpPr>
          <p:spPr>
            <a:xfrm>
              <a:off x="2416153" y="3015427"/>
              <a:ext cx="697634" cy="826281"/>
            </a:xfrm>
            <a:custGeom>
              <a:avLst/>
              <a:gdLst>
                <a:gd name="connsiteX0" fmla="*/ 0 w 697634"/>
                <a:gd name="connsiteY0" fmla="*/ 0 h 826281"/>
                <a:gd name="connsiteX1" fmla="*/ 204628 w 697634"/>
                <a:gd name="connsiteY1" fmla="*/ 0 h 826281"/>
                <a:gd name="connsiteX2" fmla="*/ 433431 w 697634"/>
                <a:gd name="connsiteY2" fmla="*/ 385943 h 826281"/>
                <a:gd name="connsiteX3" fmla="*/ 502504 w 697634"/>
                <a:gd name="connsiteY3" fmla="*/ 526679 h 826281"/>
                <a:gd name="connsiteX4" fmla="*/ 505094 w 697634"/>
                <a:gd name="connsiteY4" fmla="*/ 526679 h 826281"/>
                <a:gd name="connsiteX5" fmla="*/ 495596 w 697634"/>
                <a:gd name="connsiteY5" fmla="*/ 385943 h 826281"/>
                <a:gd name="connsiteX6" fmla="*/ 495596 w 697634"/>
                <a:gd name="connsiteY6" fmla="*/ 0 h 826281"/>
                <a:gd name="connsiteX7" fmla="*/ 697634 w 697634"/>
                <a:gd name="connsiteY7" fmla="*/ 0 h 826281"/>
                <a:gd name="connsiteX8" fmla="*/ 697634 w 697634"/>
                <a:gd name="connsiteY8" fmla="*/ 826282 h 826281"/>
                <a:gd name="connsiteX9" fmla="*/ 494733 w 697634"/>
                <a:gd name="connsiteY9" fmla="*/ 826282 h 826281"/>
                <a:gd name="connsiteX10" fmla="*/ 265066 w 697634"/>
                <a:gd name="connsiteY10" fmla="*/ 441202 h 826281"/>
                <a:gd name="connsiteX11" fmla="*/ 195994 w 697634"/>
                <a:gd name="connsiteY11" fmla="*/ 300466 h 826281"/>
                <a:gd name="connsiteX12" fmla="*/ 193403 w 697634"/>
                <a:gd name="connsiteY12" fmla="*/ 300466 h 826281"/>
                <a:gd name="connsiteX13" fmla="*/ 202901 w 697634"/>
                <a:gd name="connsiteY13" fmla="*/ 441202 h 826281"/>
                <a:gd name="connsiteX14" fmla="*/ 202901 w 697634"/>
                <a:gd name="connsiteY14" fmla="*/ 826282 h 826281"/>
                <a:gd name="connsiteX15" fmla="*/ 0 w 697634"/>
                <a:gd name="connsiteY15" fmla="*/ 826282 h 826281"/>
                <a:gd name="connsiteX16" fmla="*/ 0 w 697634"/>
                <a:gd name="connsiteY16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7634" h="826281">
                  <a:moveTo>
                    <a:pt x="0" y="0"/>
                  </a:moveTo>
                  <a:lnTo>
                    <a:pt x="204628" y="0"/>
                  </a:lnTo>
                  <a:lnTo>
                    <a:pt x="433431" y="385943"/>
                  </a:lnTo>
                  <a:cubicBezTo>
                    <a:pt x="465377" y="440338"/>
                    <a:pt x="502504" y="526679"/>
                    <a:pt x="502504" y="526679"/>
                  </a:cubicBezTo>
                  <a:lnTo>
                    <a:pt x="505094" y="526679"/>
                  </a:lnTo>
                  <a:cubicBezTo>
                    <a:pt x="505094" y="526679"/>
                    <a:pt x="495596" y="437748"/>
                    <a:pt x="495596" y="385943"/>
                  </a:cubicBezTo>
                  <a:lnTo>
                    <a:pt x="495596" y="0"/>
                  </a:lnTo>
                  <a:lnTo>
                    <a:pt x="697634" y="0"/>
                  </a:lnTo>
                  <a:lnTo>
                    <a:pt x="697634" y="826282"/>
                  </a:lnTo>
                  <a:lnTo>
                    <a:pt x="494733" y="826282"/>
                  </a:lnTo>
                  <a:lnTo>
                    <a:pt x="265066" y="441202"/>
                  </a:lnTo>
                  <a:cubicBezTo>
                    <a:pt x="233120" y="386807"/>
                    <a:pt x="195994" y="300466"/>
                    <a:pt x="195994" y="300466"/>
                  </a:cubicBezTo>
                  <a:lnTo>
                    <a:pt x="193403" y="300466"/>
                  </a:lnTo>
                  <a:cubicBezTo>
                    <a:pt x="193403" y="300466"/>
                    <a:pt x="202901" y="389397"/>
                    <a:pt x="202901" y="441202"/>
                  </a:cubicBezTo>
                  <a:lnTo>
                    <a:pt x="202901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970D87CB-2D8D-4F3B-8576-EA355976E00C}"/>
                </a:ext>
              </a:extLst>
            </p:cNvPr>
            <p:cNvSpPr/>
            <p:nvPr/>
          </p:nvSpPr>
          <p:spPr>
            <a:xfrm>
              <a:off x="3217396" y="3001613"/>
              <a:ext cx="765843" cy="853910"/>
            </a:xfrm>
            <a:custGeom>
              <a:avLst/>
              <a:gdLst>
                <a:gd name="connsiteX0" fmla="*/ 432568 w 765843"/>
                <a:gd name="connsiteY0" fmla="*/ 0 h 853910"/>
                <a:gd name="connsiteX1" fmla="*/ 742531 w 765843"/>
                <a:gd name="connsiteY1" fmla="*/ 116560 h 853910"/>
                <a:gd name="connsiteX2" fmla="*/ 649283 w 765843"/>
                <a:gd name="connsiteY2" fmla="*/ 269383 h 853910"/>
                <a:gd name="connsiteX3" fmla="*/ 442928 w 765843"/>
                <a:gd name="connsiteY3" fmla="*/ 184769 h 853910"/>
                <a:gd name="connsiteX4" fmla="*/ 209808 w 765843"/>
                <a:gd name="connsiteY4" fmla="*/ 420480 h 853910"/>
                <a:gd name="connsiteX5" fmla="*/ 442928 w 765843"/>
                <a:gd name="connsiteY5" fmla="*/ 669141 h 853910"/>
                <a:gd name="connsiteX6" fmla="*/ 662234 w 765843"/>
                <a:gd name="connsiteY6" fmla="*/ 567259 h 853910"/>
                <a:gd name="connsiteX7" fmla="*/ 765843 w 765843"/>
                <a:gd name="connsiteY7" fmla="*/ 714902 h 853910"/>
                <a:gd name="connsiteX8" fmla="*/ 433431 w 765843"/>
                <a:gd name="connsiteY8" fmla="*/ 853911 h 853910"/>
                <a:gd name="connsiteX9" fmla="*/ 0 w 765843"/>
                <a:gd name="connsiteY9" fmla="*/ 425660 h 853910"/>
                <a:gd name="connsiteX10" fmla="*/ 432568 w 765843"/>
                <a:gd name="connsiteY10" fmla="*/ 0 h 8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5843" h="853910">
                  <a:moveTo>
                    <a:pt x="432568" y="0"/>
                  </a:moveTo>
                  <a:cubicBezTo>
                    <a:pt x="637195" y="0"/>
                    <a:pt x="742531" y="116560"/>
                    <a:pt x="742531" y="116560"/>
                  </a:cubicBezTo>
                  <a:lnTo>
                    <a:pt x="649283" y="269383"/>
                  </a:lnTo>
                  <a:cubicBezTo>
                    <a:pt x="649283" y="269383"/>
                    <a:pt x="556898" y="184769"/>
                    <a:pt x="442928" y="184769"/>
                  </a:cubicBezTo>
                  <a:cubicBezTo>
                    <a:pt x="284925" y="184769"/>
                    <a:pt x="209808" y="301329"/>
                    <a:pt x="209808" y="420480"/>
                  </a:cubicBezTo>
                  <a:cubicBezTo>
                    <a:pt x="209808" y="543084"/>
                    <a:pt x="290969" y="669141"/>
                    <a:pt x="442928" y="669141"/>
                  </a:cubicBezTo>
                  <a:cubicBezTo>
                    <a:pt x="567259" y="669141"/>
                    <a:pt x="662234" y="567259"/>
                    <a:pt x="662234" y="567259"/>
                  </a:cubicBezTo>
                  <a:lnTo>
                    <a:pt x="765843" y="714902"/>
                  </a:lnTo>
                  <a:cubicBezTo>
                    <a:pt x="765843" y="714902"/>
                    <a:pt x="649283" y="853911"/>
                    <a:pt x="433431" y="853911"/>
                  </a:cubicBezTo>
                  <a:cubicBezTo>
                    <a:pt x="174408" y="853911"/>
                    <a:pt x="0" y="670005"/>
                    <a:pt x="0" y="425660"/>
                  </a:cubicBezTo>
                  <a:cubicBezTo>
                    <a:pt x="0" y="184769"/>
                    <a:pt x="184769" y="0"/>
                    <a:pt x="432568" y="0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9963F-AAF3-4E8A-9746-2C54F116F16F}"/>
                </a:ext>
              </a:extLst>
            </p:cNvPr>
            <p:cNvSpPr/>
            <p:nvPr/>
          </p:nvSpPr>
          <p:spPr>
            <a:xfrm>
              <a:off x="4074760" y="3015427"/>
              <a:ext cx="704541" cy="826281"/>
            </a:xfrm>
            <a:custGeom>
              <a:avLst/>
              <a:gdLst>
                <a:gd name="connsiteX0" fmla="*/ 0 w 704541"/>
                <a:gd name="connsiteY0" fmla="*/ 0 h 826281"/>
                <a:gd name="connsiteX1" fmla="*/ 202038 w 704541"/>
                <a:gd name="connsiteY1" fmla="*/ 0 h 826281"/>
                <a:gd name="connsiteX2" fmla="*/ 202038 w 704541"/>
                <a:gd name="connsiteY2" fmla="*/ 330685 h 826281"/>
                <a:gd name="connsiteX3" fmla="*/ 502504 w 704541"/>
                <a:gd name="connsiteY3" fmla="*/ 330685 h 826281"/>
                <a:gd name="connsiteX4" fmla="*/ 502504 w 704541"/>
                <a:gd name="connsiteY4" fmla="*/ 0 h 826281"/>
                <a:gd name="connsiteX5" fmla="*/ 704541 w 704541"/>
                <a:gd name="connsiteY5" fmla="*/ 0 h 826281"/>
                <a:gd name="connsiteX6" fmla="*/ 704541 w 704541"/>
                <a:gd name="connsiteY6" fmla="*/ 826282 h 826281"/>
                <a:gd name="connsiteX7" fmla="*/ 502504 w 704541"/>
                <a:gd name="connsiteY7" fmla="*/ 826282 h 826281"/>
                <a:gd name="connsiteX8" fmla="*/ 502504 w 704541"/>
                <a:gd name="connsiteY8" fmla="*/ 502504 h 826281"/>
                <a:gd name="connsiteX9" fmla="*/ 202038 w 704541"/>
                <a:gd name="connsiteY9" fmla="*/ 502504 h 826281"/>
                <a:gd name="connsiteX10" fmla="*/ 202038 w 704541"/>
                <a:gd name="connsiteY10" fmla="*/ 826282 h 826281"/>
                <a:gd name="connsiteX11" fmla="*/ 0 w 704541"/>
                <a:gd name="connsiteY11" fmla="*/ 826282 h 826281"/>
                <a:gd name="connsiteX12" fmla="*/ 0 w 704541"/>
                <a:gd name="connsiteY12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541" h="826281">
                  <a:moveTo>
                    <a:pt x="0" y="0"/>
                  </a:moveTo>
                  <a:lnTo>
                    <a:pt x="202038" y="0"/>
                  </a:lnTo>
                  <a:lnTo>
                    <a:pt x="202038" y="330685"/>
                  </a:lnTo>
                  <a:lnTo>
                    <a:pt x="502504" y="330685"/>
                  </a:lnTo>
                  <a:lnTo>
                    <a:pt x="502504" y="0"/>
                  </a:lnTo>
                  <a:lnTo>
                    <a:pt x="704541" y="0"/>
                  </a:lnTo>
                  <a:lnTo>
                    <a:pt x="704541" y="826282"/>
                  </a:lnTo>
                  <a:lnTo>
                    <a:pt x="502504" y="826282"/>
                  </a:lnTo>
                  <a:lnTo>
                    <a:pt x="502504" y="502504"/>
                  </a:lnTo>
                  <a:lnTo>
                    <a:pt x="202038" y="50250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C14B93F5-CFF7-4BC1-A684-4D37FAAD8F0A}"/>
                </a:ext>
              </a:extLst>
            </p:cNvPr>
            <p:cNvSpPr/>
            <p:nvPr/>
          </p:nvSpPr>
          <p:spPr>
            <a:xfrm>
              <a:off x="4882908" y="3001613"/>
              <a:ext cx="863411" cy="853047"/>
            </a:xfrm>
            <a:custGeom>
              <a:avLst/>
              <a:gdLst>
                <a:gd name="connsiteX0" fmla="*/ 431707 w 863411"/>
                <a:gd name="connsiteY0" fmla="*/ 0 h 853047"/>
                <a:gd name="connsiteX1" fmla="*/ 863411 w 863411"/>
                <a:gd name="connsiteY1" fmla="*/ 421343 h 853047"/>
                <a:gd name="connsiteX2" fmla="*/ 431707 w 863411"/>
                <a:gd name="connsiteY2" fmla="*/ 853047 h 853047"/>
                <a:gd name="connsiteX3" fmla="*/ 3 w 863411"/>
                <a:gd name="connsiteY3" fmla="*/ 421343 h 853047"/>
                <a:gd name="connsiteX4" fmla="*/ 431707 w 863411"/>
                <a:gd name="connsiteY4" fmla="*/ 0 h 853047"/>
                <a:gd name="connsiteX5" fmla="*/ 431707 w 863411"/>
                <a:gd name="connsiteY5" fmla="*/ 669141 h 853047"/>
                <a:gd name="connsiteX6" fmla="*/ 654467 w 863411"/>
                <a:gd name="connsiteY6" fmla="*/ 422207 h 853047"/>
                <a:gd name="connsiteX7" fmla="*/ 431707 w 863411"/>
                <a:gd name="connsiteY7" fmla="*/ 185633 h 853047"/>
                <a:gd name="connsiteX8" fmla="*/ 208948 w 863411"/>
                <a:gd name="connsiteY8" fmla="*/ 422207 h 853047"/>
                <a:gd name="connsiteX9" fmla="*/ 431707 w 863411"/>
                <a:gd name="connsiteY9" fmla="*/ 669141 h 8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411" h="853047">
                  <a:moveTo>
                    <a:pt x="431707" y="0"/>
                  </a:moveTo>
                  <a:cubicBezTo>
                    <a:pt x="681232" y="0"/>
                    <a:pt x="863411" y="184769"/>
                    <a:pt x="863411" y="421343"/>
                  </a:cubicBezTo>
                  <a:cubicBezTo>
                    <a:pt x="863411" y="663961"/>
                    <a:pt x="681232" y="853047"/>
                    <a:pt x="431707" y="853047"/>
                  </a:cubicBezTo>
                  <a:cubicBezTo>
                    <a:pt x="182182" y="853047"/>
                    <a:pt x="3" y="663961"/>
                    <a:pt x="3" y="421343"/>
                  </a:cubicBezTo>
                  <a:cubicBezTo>
                    <a:pt x="-860" y="184769"/>
                    <a:pt x="182182" y="0"/>
                    <a:pt x="431707" y="0"/>
                  </a:cubicBezTo>
                  <a:close/>
                  <a:moveTo>
                    <a:pt x="431707" y="669141"/>
                  </a:moveTo>
                  <a:cubicBezTo>
                    <a:pt x="555175" y="669141"/>
                    <a:pt x="654467" y="562942"/>
                    <a:pt x="654467" y="422207"/>
                  </a:cubicBezTo>
                  <a:cubicBezTo>
                    <a:pt x="654467" y="286652"/>
                    <a:pt x="555175" y="185633"/>
                    <a:pt x="431707" y="185633"/>
                  </a:cubicBezTo>
                  <a:cubicBezTo>
                    <a:pt x="308240" y="185633"/>
                    <a:pt x="208948" y="287515"/>
                    <a:pt x="208948" y="422207"/>
                  </a:cubicBezTo>
                  <a:cubicBezTo>
                    <a:pt x="208085" y="562942"/>
                    <a:pt x="307376" y="669141"/>
                    <a:pt x="431707" y="669141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1171C122-6051-4D12-AF8C-2526A2982007}"/>
                </a:ext>
              </a:extLst>
            </p:cNvPr>
            <p:cNvSpPr/>
            <p:nvPr/>
          </p:nvSpPr>
          <p:spPr>
            <a:xfrm>
              <a:off x="5849928" y="3015427"/>
              <a:ext cx="669141" cy="826281"/>
            </a:xfrm>
            <a:custGeom>
              <a:avLst/>
              <a:gdLst>
                <a:gd name="connsiteX0" fmla="*/ 0 w 669141"/>
                <a:gd name="connsiteY0" fmla="*/ 0 h 826281"/>
                <a:gd name="connsiteX1" fmla="*/ 287515 w 669141"/>
                <a:gd name="connsiteY1" fmla="*/ 0 h 826281"/>
                <a:gd name="connsiteX2" fmla="*/ 448109 w 669141"/>
                <a:gd name="connsiteY2" fmla="*/ 19858 h 826281"/>
                <a:gd name="connsiteX3" fmla="*/ 600932 w 669141"/>
                <a:gd name="connsiteY3" fmla="*/ 259886 h 826281"/>
                <a:gd name="connsiteX4" fmla="*/ 477465 w 669141"/>
                <a:gd name="connsiteY4" fmla="*/ 485235 h 826281"/>
                <a:gd name="connsiteX5" fmla="*/ 477465 w 669141"/>
                <a:gd name="connsiteY5" fmla="*/ 487826 h 826281"/>
                <a:gd name="connsiteX6" fmla="*/ 508548 w 669141"/>
                <a:gd name="connsiteY6" fmla="*/ 537903 h 826281"/>
                <a:gd name="connsiteX7" fmla="*/ 669142 w 669141"/>
                <a:gd name="connsiteY7" fmla="*/ 826282 h 826281"/>
                <a:gd name="connsiteX8" fmla="*/ 443792 w 669141"/>
                <a:gd name="connsiteY8" fmla="*/ 826282 h 826281"/>
                <a:gd name="connsiteX9" fmla="*/ 297013 w 669141"/>
                <a:gd name="connsiteY9" fmla="*/ 548264 h 826281"/>
                <a:gd name="connsiteX10" fmla="*/ 202038 w 669141"/>
                <a:gd name="connsiteY10" fmla="*/ 548264 h 826281"/>
                <a:gd name="connsiteX11" fmla="*/ 202038 w 669141"/>
                <a:gd name="connsiteY11" fmla="*/ 826282 h 826281"/>
                <a:gd name="connsiteX12" fmla="*/ 0 w 669141"/>
                <a:gd name="connsiteY12" fmla="*/ 826282 h 826281"/>
                <a:gd name="connsiteX13" fmla="*/ 0 w 669141"/>
                <a:gd name="connsiteY13" fmla="*/ 0 h 826281"/>
                <a:gd name="connsiteX14" fmla="*/ 290105 w 669141"/>
                <a:gd name="connsiteY14" fmla="*/ 374719 h 826281"/>
                <a:gd name="connsiteX15" fmla="*/ 395441 w 669141"/>
                <a:gd name="connsiteY15" fmla="*/ 272837 h 826281"/>
                <a:gd name="connsiteX16" fmla="*/ 271110 w 669141"/>
                <a:gd name="connsiteY16" fmla="*/ 173545 h 826281"/>
                <a:gd name="connsiteX17" fmla="*/ 202901 w 669141"/>
                <a:gd name="connsiteY17" fmla="*/ 173545 h 826281"/>
                <a:gd name="connsiteX18" fmla="*/ 202901 w 669141"/>
                <a:gd name="connsiteY18" fmla="*/ 374719 h 826281"/>
                <a:gd name="connsiteX19" fmla="*/ 290105 w 669141"/>
                <a:gd name="connsiteY19" fmla="*/ 374719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9141" h="826281">
                  <a:moveTo>
                    <a:pt x="0" y="0"/>
                  </a:moveTo>
                  <a:lnTo>
                    <a:pt x="287515" y="0"/>
                  </a:lnTo>
                  <a:cubicBezTo>
                    <a:pt x="372129" y="0"/>
                    <a:pt x="411846" y="6044"/>
                    <a:pt x="448109" y="19858"/>
                  </a:cubicBezTo>
                  <a:cubicBezTo>
                    <a:pt x="541357" y="55258"/>
                    <a:pt x="600932" y="139872"/>
                    <a:pt x="600932" y="259886"/>
                  </a:cubicBezTo>
                  <a:cubicBezTo>
                    <a:pt x="600932" y="347953"/>
                    <a:pt x="559489" y="443792"/>
                    <a:pt x="477465" y="485235"/>
                  </a:cubicBezTo>
                  <a:lnTo>
                    <a:pt x="477465" y="487826"/>
                  </a:lnTo>
                  <a:cubicBezTo>
                    <a:pt x="477465" y="487826"/>
                    <a:pt x="488689" y="502504"/>
                    <a:pt x="508548" y="537903"/>
                  </a:cubicBezTo>
                  <a:lnTo>
                    <a:pt x="669142" y="826282"/>
                  </a:lnTo>
                  <a:lnTo>
                    <a:pt x="443792" y="826282"/>
                  </a:lnTo>
                  <a:lnTo>
                    <a:pt x="297013" y="548264"/>
                  </a:lnTo>
                  <a:lnTo>
                    <a:pt x="202038" y="54826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  <a:moveTo>
                    <a:pt x="290105" y="374719"/>
                  </a:moveTo>
                  <a:cubicBezTo>
                    <a:pt x="354861" y="374719"/>
                    <a:pt x="395441" y="339319"/>
                    <a:pt x="395441" y="272837"/>
                  </a:cubicBezTo>
                  <a:cubicBezTo>
                    <a:pt x="395441" y="210672"/>
                    <a:pt x="372129" y="173545"/>
                    <a:pt x="271110" y="173545"/>
                  </a:cubicBezTo>
                  <a:lnTo>
                    <a:pt x="202901" y="173545"/>
                  </a:lnTo>
                  <a:lnTo>
                    <a:pt x="202901" y="374719"/>
                  </a:lnTo>
                  <a:lnTo>
                    <a:pt x="290105" y="374719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075AA986-5794-4B05-825D-ACCB08C72A66}"/>
              </a:ext>
            </a:extLst>
          </p:cNvPr>
          <p:cNvSpPr/>
          <p:nvPr userDrawn="1"/>
        </p:nvSpPr>
        <p:spPr>
          <a:xfrm>
            <a:off x="0" y="0"/>
            <a:ext cx="15603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870D43A-406B-49BB-9274-7646341214D6}"/>
              </a:ext>
            </a:extLst>
          </p:cNvPr>
          <p:cNvSpPr/>
          <p:nvPr userDrawn="1"/>
        </p:nvSpPr>
        <p:spPr>
          <a:xfrm>
            <a:off x="8796739" y="0"/>
            <a:ext cx="33952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1CE1E2A2-4A40-4C5E-9583-91152943040B}"/>
              </a:ext>
            </a:extLst>
          </p:cNvPr>
          <p:cNvSpPr/>
          <p:nvPr/>
        </p:nvSpPr>
        <p:spPr>
          <a:xfrm>
            <a:off x="4568550" y="2602327"/>
            <a:ext cx="2878852" cy="1653346"/>
          </a:xfrm>
          <a:custGeom>
            <a:avLst/>
            <a:gdLst>
              <a:gd name="connsiteX0" fmla="*/ 524088 w 1434984"/>
              <a:gd name="connsiteY0" fmla="*/ 823907 h 824123"/>
              <a:gd name="connsiteX1" fmla="*/ 499050 w 1434984"/>
              <a:gd name="connsiteY1" fmla="*/ 817000 h 824123"/>
              <a:gd name="connsiteX2" fmla="*/ 473148 w 1434984"/>
              <a:gd name="connsiteY2" fmla="*/ 772966 h 824123"/>
              <a:gd name="connsiteX3" fmla="*/ 473148 w 1434984"/>
              <a:gd name="connsiteY3" fmla="*/ 354213 h 824123"/>
              <a:gd name="connsiteX4" fmla="*/ 101882 w 1434984"/>
              <a:gd name="connsiteY4" fmla="*/ 140088 h 824123"/>
              <a:gd name="connsiteX5" fmla="*/ 101882 w 1434984"/>
              <a:gd name="connsiteY5" fmla="*/ 684035 h 824123"/>
              <a:gd name="connsiteX6" fmla="*/ 248662 w 1434984"/>
              <a:gd name="connsiteY6" fmla="*/ 599421 h 824123"/>
              <a:gd name="connsiteX7" fmla="*/ 318597 w 1434984"/>
              <a:gd name="connsiteY7" fmla="*/ 618416 h 824123"/>
              <a:gd name="connsiteX8" fmla="*/ 299602 w 1434984"/>
              <a:gd name="connsiteY8" fmla="*/ 688352 h 824123"/>
              <a:gd name="connsiteX9" fmla="*/ 75980 w 1434984"/>
              <a:gd name="connsiteY9" fmla="*/ 817000 h 824123"/>
              <a:gd name="connsiteX10" fmla="*/ 25039 w 1434984"/>
              <a:gd name="connsiteY10" fmla="*/ 817000 h 824123"/>
              <a:gd name="connsiteX11" fmla="*/ 0 w 1434984"/>
              <a:gd name="connsiteY11" fmla="*/ 772966 h 824123"/>
              <a:gd name="connsiteX12" fmla="*/ 0 w 1434984"/>
              <a:gd name="connsiteY12" fmla="*/ 51157 h 824123"/>
              <a:gd name="connsiteX13" fmla="*/ 25902 w 1434984"/>
              <a:gd name="connsiteY13" fmla="*/ 7123 h 824123"/>
              <a:gd name="connsiteX14" fmla="*/ 76843 w 1434984"/>
              <a:gd name="connsiteY14" fmla="*/ 7123 h 824123"/>
              <a:gd name="connsiteX15" fmla="*/ 474011 w 1434984"/>
              <a:gd name="connsiteY15" fmla="*/ 235926 h 824123"/>
              <a:gd name="connsiteX16" fmla="*/ 474011 w 1434984"/>
              <a:gd name="connsiteY16" fmla="*/ 51157 h 824123"/>
              <a:gd name="connsiteX17" fmla="*/ 499913 w 1434984"/>
              <a:gd name="connsiteY17" fmla="*/ 7123 h 824123"/>
              <a:gd name="connsiteX18" fmla="*/ 550854 w 1434984"/>
              <a:gd name="connsiteY18" fmla="*/ 7123 h 824123"/>
              <a:gd name="connsiteX19" fmla="*/ 1409082 w 1434984"/>
              <a:gd name="connsiteY19" fmla="*/ 502719 h 824123"/>
              <a:gd name="connsiteX20" fmla="*/ 1434984 w 1434984"/>
              <a:gd name="connsiteY20" fmla="*/ 546753 h 824123"/>
              <a:gd name="connsiteX21" fmla="*/ 1409082 w 1434984"/>
              <a:gd name="connsiteY21" fmla="*/ 590787 h 824123"/>
              <a:gd name="connsiteX22" fmla="*/ 1017095 w 1434984"/>
              <a:gd name="connsiteY22" fmla="*/ 816137 h 824123"/>
              <a:gd name="connsiteX23" fmla="*/ 947159 w 1434984"/>
              <a:gd name="connsiteY23" fmla="*/ 797142 h 824123"/>
              <a:gd name="connsiteX24" fmla="*/ 966154 w 1434984"/>
              <a:gd name="connsiteY24" fmla="*/ 727205 h 824123"/>
              <a:gd name="connsiteX25" fmla="*/ 1281298 w 1434984"/>
              <a:gd name="connsiteY25" fmla="*/ 545890 h 824123"/>
              <a:gd name="connsiteX26" fmla="*/ 575030 w 1434984"/>
              <a:gd name="connsiteY26" fmla="*/ 139225 h 824123"/>
              <a:gd name="connsiteX27" fmla="*/ 575030 w 1434984"/>
              <a:gd name="connsiteY27" fmla="*/ 294638 h 824123"/>
              <a:gd name="connsiteX28" fmla="*/ 935071 w 1434984"/>
              <a:gd name="connsiteY28" fmla="*/ 502719 h 824123"/>
              <a:gd name="connsiteX29" fmla="*/ 960973 w 1434984"/>
              <a:gd name="connsiteY29" fmla="*/ 546753 h 824123"/>
              <a:gd name="connsiteX30" fmla="*/ 935934 w 1434984"/>
              <a:gd name="connsiteY30" fmla="*/ 590787 h 824123"/>
              <a:gd name="connsiteX31" fmla="*/ 550854 w 1434984"/>
              <a:gd name="connsiteY31" fmla="*/ 817000 h 824123"/>
              <a:gd name="connsiteX32" fmla="*/ 524088 w 1434984"/>
              <a:gd name="connsiteY32" fmla="*/ 823907 h 824123"/>
              <a:gd name="connsiteX33" fmla="*/ 575030 w 1434984"/>
              <a:gd name="connsiteY33" fmla="*/ 412925 h 824123"/>
              <a:gd name="connsiteX34" fmla="*/ 575030 w 1434984"/>
              <a:gd name="connsiteY34" fmla="*/ 684035 h 824123"/>
              <a:gd name="connsiteX35" fmla="*/ 808150 w 1434984"/>
              <a:gd name="connsiteY35" fmla="*/ 547617 h 824123"/>
              <a:gd name="connsiteX36" fmla="*/ 575030 w 1434984"/>
              <a:gd name="connsiteY36" fmla="*/ 412925 h 8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4984" h="824123">
                <a:moveTo>
                  <a:pt x="524088" y="823907"/>
                </a:moveTo>
                <a:cubicBezTo>
                  <a:pt x="515454" y="823907"/>
                  <a:pt x="506820" y="821317"/>
                  <a:pt x="499050" y="817000"/>
                </a:cubicBezTo>
                <a:cubicBezTo>
                  <a:pt x="483509" y="807502"/>
                  <a:pt x="473148" y="791098"/>
                  <a:pt x="473148" y="772966"/>
                </a:cubicBezTo>
                <a:lnTo>
                  <a:pt x="473148" y="354213"/>
                </a:lnTo>
                <a:lnTo>
                  <a:pt x="101882" y="140088"/>
                </a:lnTo>
                <a:lnTo>
                  <a:pt x="101882" y="684035"/>
                </a:lnTo>
                <a:lnTo>
                  <a:pt x="248662" y="599421"/>
                </a:lnTo>
                <a:cubicBezTo>
                  <a:pt x="272837" y="585607"/>
                  <a:pt x="303919" y="593377"/>
                  <a:pt x="318597" y="618416"/>
                </a:cubicBezTo>
                <a:cubicBezTo>
                  <a:pt x="332412" y="642591"/>
                  <a:pt x="324641" y="673674"/>
                  <a:pt x="299602" y="688352"/>
                </a:cubicBezTo>
                <a:lnTo>
                  <a:pt x="75980" y="817000"/>
                </a:lnTo>
                <a:cubicBezTo>
                  <a:pt x="60439" y="826497"/>
                  <a:pt x="40580" y="826497"/>
                  <a:pt x="25039" y="817000"/>
                </a:cubicBezTo>
                <a:cubicBezTo>
                  <a:pt x="9497" y="807502"/>
                  <a:pt x="0" y="791098"/>
                  <a:pt x="0" y="772966"/>
                </a:cubicBezTo>
                <a:lnTo>
                  <a:pt x="0" y="51157"/>
                </a:lnTo>
                <a:cubicBezTo>
                  <a:pt x="0" y="33025"/>
                  <a:pt x="9497" y="15757"/>
                  <a:pt x="25902" y="7123"/>
                </a:cubicBezTo>
                <a:cubicBezTo>
                  <a:pt x="41443" y="-2374"/>
                  <a:pt x="61302" y="-2374"/>
                  <a:pt x="76843" y="7123"/>
                </a:cubicBezTo>
                <a:lnTo>
                  <a:pt x="474011" y="235926"/>
                </a:lnTo>
                <a:lnTo>
                  <a:pt x="474011" y="51157"/>
                </a:lnTo>
                <a:cubicBezTo>
                  <a:pt x="474011" y="33025"/>
                  <a:pt x="483509" y="15757"/>
                  <a:pt x="499913" y="7123"/>
                </a:cubicBezTo>
                <a:cubicBezTo>
                  <a:pt x="515454" y="-2374"/>
                  <a:pt x="535313" y="-2374"/>
                  <a:pt x="550854" y="7123"/>
                </a:cubicBezTo>
                <a:lnTo>
                  <a:pt x="1409082" y="502719"/>
                </a:lnTo>
                <a:cubicBezTo>
                  <a:pt x="1424624" y="512217"/>
                  <a:pt x="1434984" y="528622"/>
                  <a:pt x="1434984" y="546753"/>
                </a:cubicBezTo>
                <a:cubicBezTo>
                  <a:pt x="1434984" y="564885"/>
                  <a:pt x="1425487" y="582153"/>
                  <a:pt x="1409082" y="590787"/>
                </a:cubicBezTo>
                <a:lnTo>
                  <a:pt x="1017095" y="816137"/>
                </a:lnTo>
                <a:cubicBezTo>
                  <a:pt x="992920" y="829951"/>
                  <a:pt x="961837" y="822180"/>
                  <a:pt x="947159" y="797142"/>
                </a:cubicBezTo>
                <a:cubicBezTo>
                  <a:pt x="933344" y="772966"/>
                  <a:pt x="941115" y="741883"/>
                  <a:pt x="966154" y="727205"/>
                </a:cubicBezTo>
                <a:lnTo>
                  <a:pt x="1281298" y="545890"/>
                </a:lnTo>
                <a:lnTo>
                  <a:pt x="575030" y="139225"/>
                </a:lnTo>
                <a:lnTo>
                  <a:pt x="575030" y="294638"/>
                </a:lnTo>
                <a:lnTo>
                  <a:pt x="935071" y="502719"/>
                </a:lnTo>
                <a:cubicBezTo>
                  <a:pt x="950612" y="512217"/>
                  <a:pt x="960110" y="528622"/>
                  <a:pt x="960973" y="546753"/>
                </a:cubicBezTo>
                <a:cubicBezTo>
                  <a:pt x="960973" y="564885"/>
                  <a:pt x="951476" y="581290"/>
                  <a:pt x="935934" y="590787"/>
                </a:cubicBezTo>
                <a:lnTo>
                  <a:pt x="550854" y="817000"/>
                </a:lnTo>
                <a:cubicBezTo>
                  <a:pt x="542220" y="821317"/>
                  <a:pt x="532723" y="823907"/>
                  <a:pt x="524088" y="823907"/>
                </a:cubicBezTo>
                <a:close/>
                <a:moveTo>
                  <a:pt x="575030" y="412925"/>
                </a:moveTo>
                <a:lnTo>
                  <a:pt x="575030" y="684035"/>
                </a:lnTo>
                <a:lnTo>
                  <a:pt x="808150" y="547617"/>
                </a:lnTo>
                <a:lnTo>
                  <a:pt x="575030" y="412925"/>
                </a:lnTo>
                <a:close/>
              </a:path>
            </a:pathLst>
          </a:custGeom>
          <a:solidFill>
            <a:srgbClr val="E50B14"/>
          </a:solidFill>
          <a:ln w="8625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3181D776-52FE-4837-8746-42F607CDD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1966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hart">
            <a:extLst>
              <a:ext uri="{FF2B5EF4-FFF2-40B4-BE49-F238E27FC236}">
                <a16:creationId xmlns:a16="http://schemas.microsoft.com/office/drawing/2014/main" id="{FF78C678-81D5-4D74-8CA9-151B4140D60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0" name="label">
            <a:extLst>
              <a:ext uri="{FF2B5EF4-FFF2-40B4-BE49-F238E27FC236}">
                <a16:creationId xmlns:a16="http://schemas.microsoft.com/office/drawing/2014/main" id="{B8E022C8-6B8A-4629-ACA1-91E4F404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E90A1AC1-7440-44CC-AE2F-AC8D5B99F1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3CFF444-9FA7-42AF-9F94-B10809200BCE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7A66CAB-15D0-4BFD-9394-5073BFADAE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6" name="nmr">
            <a:extLst>
              <a:ext uri="{FF2B5EF4-FFF2-40B4-BE49-F238E27FC236}">
                <a16:creationId xmlns:a16="http://schemas.microsoft.com/office/drawing/2014/main" id="{3861BFAA-D330-41FA-B153-F5EA0E0BD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B449-BF28-4962-A64C-D660181C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">
            <a:extLst>
              <a:ext uri="{FF2B5EF4-FFF2-40B4-BE49-F238E27FC236}">
                <a16:creationId xmlns:a16="http://schemas.microsoft.com/office/drawing/2014/main" id="{37D56D0C-7C12-48CB-A73B-911839993F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77013936-2DE7-4103-9433-37293F19E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6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590C5193-01BA-4B91-96A0-F8CEDEA5F8B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8B361D-80CE-4244-9077-511261537B47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2B281470-C74C-4B0E-9363-4724312D8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6BD8CCFF-41EC-41ED-9111-E79B4A3636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844BE1-F96C-4AA5-989B-F75803444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">
            <a:extLst>
              <a:ext uri="{FF2B5EF4-FFF2-40B4-BE49-F238E27FC236}">
                <a16:creationId xmlns:a16="http://schemas.microsoft.com/office/drawing/2014/main" id="{43ADC6EE-DD1B-4457-AE1B-77E571195FD1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1" name="label">
            <a:extLst>
              <a:ext uri="{FF2B5EF4-FFF2-40B4-BE49-F238E27FC236}">
                <a16:creationId xmlns:a16="http://schemas.microsoft.com/office/drawing/2014/main" id="{61A243A7-8655-42BA-B95A-C5A4746A9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14AA0EB6-2D93-439D-8B71-9B1457CE03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9A11BB-865B-4356-8304-8E2316190624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69F1044A-D70A-4D75-AFC5-A918EF723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7" name="nmr">
            <a:extLst>
              <a:ext uri="{FF2B5EF4-FFF2-40B4-BE49-F238E27FC236}">
                <a16:creationId xmlns:a16="http://schemas.microsoft.com/office/drawing/2014/main" id="{8375034D-403C-4916-8EC7-0AC8116057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5F7739-CC29-4EAF-967A-51ECB3B4E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1797EEC3-16C7-4C85-AA3D-E5479D8EB2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2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Closure text here</a:t>
            </a:r>
            <a:br>
              <a:rPr lang="nl-NL" dirty="0"/>
            </a:br>
            <a:r>
              <a:rPr lang="nl-NL" dirty="0"/>
              <a:t>max. 2 </a:t>
            </a:r>
            <a:r>
              <a:rPr lang="nl-NL" dirty="0" err="1"/>
              <a:t>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2AEBE6DA-F238-4D98-9C0F-6972A897B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CLOSURE</a:t>
            </a:r>
            <a:br>
              <a:rPr lang="en-GB" dirty="0"/>
            </a:br>
            <a:r>
              <a:rPr lang="en-GB" dirty="0"/>
              <a:t>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104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917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30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21-Jun-21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243335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3BF1-94DB-104F-946B-DE19549B857D}" type="datetime5">
              <a:rPr lang="nl-NL" smtClean="0"/>
              <a:t>21-jun-21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8AFF963A-C749-4202-B61C-17A47BAD4B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3323" y="714504"/>
            <a:ext cx="10780296" cy="593898"/>
          </a:xfrm>
        </p:spPr>
        <p:txBody>
          <a:bodyPr vert="horz"/>
          <a:lstStyle>
            <a:lvl1pPr>
              <a:defRPr>
                <a:solidFill>
                  <a:srgbClr val="E50B1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>
            <a:extLst>
              <a:ext uri="{FF2B5EF4-FFF2-40B4-BE49-F238E27FC236}">
                <a16:creationId xmlns:a16="http://schemas.microsoft.com/office/drawing/2014/main" id="{C28FF7AB-D528-46F9-8906-F344296BE7B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" y="0"/>
            <a:ext cx="12192000" cy="6864350"/>
          </a:xfrm>
          <a:gradFill flip="none" rotWithShape="1"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0" tIns="324000" rIns="0" bIns="0" rtlCol="0" anchor="t" anchorCtr="0">
            <a:noAutofit/>
          </a:bodyPr>
          <a:lstStyle>
            <a:lvl1pPr>
              <a:defRPr lang="en-GB" sz="1000" noProof="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0"/>
              </a:spcBef>
              <a:spcAft>
                <a:spcPts val="0"/>
              </a:spcAft>
              <a:buFont typeface="Calibri Light" panose="020F0302020204030204" pitchFamily="34" charset="0"/>
            </a:pPr>
            <a:r>
              <a:rPr lang="en-GB" noProof="0" dirty="0"/>
              <a:t>Select this frame, go to tab ‘Insert’, </a:t>
            </a:r>
            <a:br>
              <a:rPr lang="en-GB" noProof="0" dirty="0"/>
            </a:br>
            <a:r>
              <a:rPr lang="en-GB" noProof="0" dirty="0"/>
              <a:t>click on ‘Image’, select the preferred image </a:t>
            </a:r>
            <a:br>
              <a:rPr lang="en-GB" noProof="0" dirty="0"/>
            </a:br>
            <a:r>
              <a:rPr lang="en-GB" noProof="0" dirty="0"/>
              <a:t>and click on ‘Insert’.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09E4A0D-992A-4311-A559-92264AC15D8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73306" y="3003228"/>
            <a:ext cx="9049870" cy="8535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1" t="-430" r="-1" b="1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73213" y="4172577"/>
            <a:ext cx="9050337" cy="258763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73306" y="4596593"/>
            <a:ext cx="9049870" cy="642364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 of the presentation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grpSp>
        <p:nvGrpSpPr>
          <p:cNvPr id="6" name="Groep 2">
            <a:extLst>
              <a:ext uri="{FF2B5EF4-FFF2-40B4-BE49-F238E27FC236}">
                <a16:creationId xmlns:a16="http://schemas.microsoft.com/office/drawing/2014/main" id="{AA830171-37E6-4494-BB37-AEF84206763E}"/>
              </a:ext>
            </a:extLst>
          </p:cNvPr>
          <p:cNvGrpSpPr/>
          <p:nvPr userDrawn="1"/>
        </p:nvGrpSpPr>
        <p:grpSpPr>
          <a:xfrm>
            <a:off x="12377595" y="0"/>
            <a:ext cx="3693386" cy="7709496"/>
            <a:chOff x="12377595" y="0"/>
            <a:chExt cx="3693386" cy="7709496"/>
          </a:xfrm>
        </p:grpSpPr>
        <p:sp>
          <p:nvSpPr>
            <p:cNvPr id="7" name="Rechthoek 10">
              <a:extLst>
                <a:ext uri="{FF2B5EF4-FFF2-40B4-BE49-F238E27FC236}">
                  <a16:creationId xmlns:a16="http://schemas.microsoft.com/office/drawing/2014/main" id="{EF12489B-A253-4CDA-AF2F-5AA5BAA916DD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686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11">
              <a:extLst>
                <a:ext uri="{FF2B5EF4-FFF2-40B4-BE49-F238E27FC236}">
                  <a16:creationId xmlns:a16="http://schemas.microsoft.com/office/drawing/2014/main" id="{F7EF3E18-075D-4C06-8AAA-82506CE78E0E}"/>
                </a:ext>
              </a:extLst>
            </p:cNvPr>
            <p:cNvSpPr/>
            <p:nvPr userDrawn="1"/>
          </p:nvSpPr>
          <p:spPr>
            <a:xfrm>
              <a:off x="12377595" y="688149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12">
              <a:extLst>
                <a:ext uri="{FF2B5EF4-FFF2-40B4-BE49-F238E27FC236}">
                  <a16:creationId xmlns:a16="http://schemas.microsoft.com/office/drawing/2014/main" id="{0CA4C07A-64AB-40E5-8E2A-7211669286D0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13">
              <a:extLst>
                <a:ext uri="{FF2B5EF4-FFF2-40B4-BE49-F238E27FC236}">
                  <a16:creationId xmlns:a16="http://schemas.microsoft.com/office/drawing/2014/main" id="{4322068F-7C39-48C7-B686-BB511BC156B4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4">
              <a:extLst>
                <a:ext uri="{FF2B5EF4-FFF2-40B4-BE49-F238E27FC236}">
                  <a16:creationId xmlns:a16="http://schemas.microsoft.com/office/drawing/2014/main" id="{9FAD2981-283E-4267-B931-73BD93E31A70}"/>
                </a:ext>
              </a:extLst>
            </p:cNvPr>
            <p:cNvGrpSpPr/>
            <p:nvPr userDrawn="1"/>
          </p:nvGrpSpPr>
          <p:grpSpPr>
            <a:xfrm>
              <a:off x="12847853" y="1231351"/>
              <a:ext cx="294789" cy="318834"/>
              <a:chOff x="14466489" y="1001522"/>
              <a:chExt cx="290627" cy="314333"/>
            </a:xfrm>
          </p:grpSpPr>
          <p:sp>
            <p:nvSpPr>
              <p:cNvPr id="73" name="Rechthoek 76">
                <a:extLst>
                  <a:ext uri="{FF2B5EF4-FFF2-40B4-BE49-F238E27FC236}">
                    <a16:creationId xmlns:a16="http://schemas.microsoft.com/office/drawing/2014/main" id="{304F5428-EAD2-49B4-AA91-06261A76912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vaal 77">
                <a:extLst>
                  <a:ext uri="{FF2B5EF4-FFF2-40B4-BE49-F238E27FC236}">
                    <a16:creationId xmlns:a16="http://schemas.microsoft.com/office/drawing/2014/main" id="{B4EC51F6-673E-47FB-9595-B17B3EFD52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Vrije vorm: vorm 78">
                <a:extLst>
                  <a:ext uri="{FF2B5EF4-FFF2-40B4-BE49-F238E27FC236}">
                    <a16:creationId xmlns:a16="http://schemas.microsoft.com/office/drawing/2014/main" id="{FD85C1EC-0894-40FE-8A1F-CA20C7C63C6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hthoek: afgeronde hoeken 79">
                <a:extLst>
                  <a:ext uri="{FF2B5EF4-FFF2-40B4-BE49-F238E27FC236}">
                    <a16:creationId xmlns:a16="http://schemas.microsoft.com/office/drawing/2014/main" id="{7AC72AF7-E19F-4331-83FB-E6C86BC57F8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Rechte verbindingslijn 80">
                <a:extLst>
                  <a:ext uri="{FF2B5EF4-FFF2-40B4-BE49-F238E27FC236}">
                    <a16:creationId xmlns:a16="http://schemas.microsoft.com/office/drawing/2014/main" id="{8B8F1091-68E6-4BE7-A41B-3634D41897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Rechte verbindingslijn 81">
                <a:extLst>
                  <a:ext uri="{FF2B5EF4-FFF2-40B4-BE49-F238E27FC236}">
                    <a16:creationId xmlns:a16="http://schemas.microsoft.com/office/drawing/2014/main" id="{87747398-1E75-4FBD-86C2-0B8D0FC903E0}"/>
                  </a:ext>
                </a:extLst>
              </p:cNvPr>
              <p:cNvCxnSpPr>
                <a:cxnSpLocks/>
                <a:stCxn id="7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Ovaal 15">
              <a:extLst>
                <a:ext uri="{FF2B5EF4-FFF2-40B4-BE49-F238E27FC236}">
                  <a16:creationId xmlns:a16="http://schemas.microsoft.com/office/drawing/2014/main" id="{6D03CFF8-3606-4D9B-A7D8-A1D8B426067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D44DB408-0EAC-4B22-8BFD-F5D5C9D62F1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7">
              <a:extLst>
                <a:ext uri="{FF2B5EF4-FFF2-40B4-BE49-F238E27FC236}">
                  <a16:creationId xmlns:a16="http://schemas.microsoft.com/office/drawing/2014/main" id="{E10EFD55-2BA0-427E-8FDD-82FB0FCDF611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70" name="Rechthoek 73">
                <a:extLst>
                  <a:ext uri="{FF2B5EF4-FFF2-40B4-BE49-F238E27FC236}">
                    <a16:creationId xmlns:a16="http://schemas.microsoft.com/office/drawing/2014/main" id="{2C70A51F-DCB1-41AD-AEDF-D85EDB4A34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1" name="Rechte verbindingslijn 74">
                <a:extLst>
                  <a:ext uri="{FF2B5EF4-FFF2-40B4-BE49-F238E27FC236}">
                    <a16:creationId xmlns:a16="http://schemas.microsoft.com/office/drawing/2014/main" id="{F7DF4AA5-1730-4045-8713-865EF5DEE1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2" name="Gelijkbenige driehoek 75">
                <a:extLst>
                  <a:ext uri="{FF2B5EF4-FFF2-40B4-BE49-F238E27FC236}">
                    <a16:creationId xmlns:a16="http://schemas.microsoft.com/office/drawing/2014/main" id="{3BD5EB4D-18F3-4C0C-BB16-E8E29C3B95E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8">
              <a:extLst>
                <a:ext uri="{FF2B5EF4-FFF2-40B4-BE49-F238E27FC236}">
                  <a16:creationId xmlns:a16="http://schemas.microsoft.com/office/drawing/2014/main" id="{6D3B6113-C24E-46F2-964F-F60D4BC5160A}"/>
                </a:ext>
              </a:extLst>
            </p:cNvPr>
            <p:cNvSpPr/>
            <p:nvPr userDrawn="1"/>
          </p:nvSpPr>
          <p:spPr>
            <a:xfrm>
              <a:off x="12560445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9">
              <a:extLst>
                <a:ext uri="{FF2B5EF4-FFF2-40B4-BE49-F238E27FC236}">
                  <a16:creationId xmlns:a16="http://schemas.microsoft.com/office/drawing/2014/main" id="{BE4568DC-4A10-45E8-A8AF-0A0A459C55C3}"/>
                </a:ext>
              </a:extLst>
            </p:cNvPr>
            <p:cNvSpPr/>
            <p:nvPr userDrawn="1"/>
          </p:nvSpPr>
          <p:spPr>
            <a:xfrm>
              <a:off x="12844617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20">
              <a:extLst>
                <a:ext uri="{FF2B5EF4-FFF2-40B4-BE49-F238E27FC236}">
                  <a16:creationId xmlns:a16="http://schemas.microsoft.com/office/drawing/2014/main" id="{23BD1B8D-B2FA-47FD-BFA5-7FAC71E56855}"/>
                </a:ext>
              </a:extLst>
            </p:cNvPr>
            <p:cNvSpPr/>
            <p:nvPr userDrawn="1"/>
          </p:nvSpPr>
          <p:spPr>
            <a:xfrm>
              <a:off x="12560445" y="355171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21">
              <a:extLst>
                <a:ext uri="{FF2B5EF4-FFF2-40B4-BE49-F238E27FC236}">
                  <a16:creationId xmlns:a16="http://schemas.microsoft.com/office/drawing/2014/main" id="{7C748CF1-2568-4E13-940C-3083F6143000}"/>
                </a:ext>
              </a:extLst>
            </p:cNvPr>
            <p:cNvSpPr/>
            <p:nvPr userDrawn="1"/>
          </p:nvSpPr>
          <p:spPr>
            <a:xfrm>
              <a:off x="12844617" y="3551715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ep 24">
              <a:extLst>
                <a:ext uri="{FF2B5EF4-FFF2-40B4-BE49-F238E27FC236}">
                  <a16:creationId xmlns:a16="http://schemas.microsoft.com/office/drawing/2014/main" id="{DB090252-8178-44E4-805B-CC6FE2BBF231}"/>
                </a:ext>
              </a:extLst>
            </p:cNvPr>
            <p:cNvGrpSpPr/>
            <p:nvPr userDrawn="1"/>
          </p:nvGrpSpPr>
          <p:grpSpPr>
            <a:xfrm>
              <a:off x="12716746" y="4453467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57">
                <a:extLst>
                  <a:ext uri="{FF2B5EF4-FFF2-40B4-BE49-F238E27FC236}">
                    <a16:creationId xmlns:a16="http://schemas.microsoft.com/office/drawing/2014/main" id="{A03101D5-8DCC-4AC0-BDF0-B466645CF37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60">
                  <a:extLst>
                    <a:ext uri="{FF2B5EF4-FFF2-40B4-BE49-F238E27FC236}">
                      <a16:creationId xmlns:a16="http://schemas.microsoft.com/office/drawing/2014/main" id="{D7BD87A4-CF59-4F6A-A5F1-D2A4386690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67">
                    <a:extLst>
                      <a:ext uri="{FF2B5EF4-FFF2-40B4-BE49-F238E27FC236}">
                        <a16:creationId xmlns:a16="http://schemas.microsoft.com/office/drawing/2014/main" id="{0BDDC057-851B-4C5A-8905-E20E9F9882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70">
                      <a:extLst>
                        <a:ext uri="{FF2B5EF4-FFF2-40B4-BE49-F238E27FC236}">
                          <a16:creationId xmlns:a16="http://schemas.microsoft.com/office/drawing/2014/main" id="{EF561ACF-BD08-4E88-AED5-953B958767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71">
                      <a:extLst>
                        <a:ext uri="{FF2B5EF4-FFF2-40B4-BE49-F238E27FC236}">
                          <a16:creationId xmlns:a16="http://schemas.microsoft.com/office/drawing/2014/main" id="{1658B29A-1F96-4BAD-88FD-450457C9C3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72">
                      <a:extLst>
                        <a:ext uri="{FF2B5EF4-FFF2-40B4-BE49-F238E27FC236}">
                          <a16:creationId xmlns:a16="http://schemas.microsoft.com/office/drawing/2014/main" id="{F3F37634-A82C-413A-845C-B500508003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68">
                    <a:extLst>
                      <a:ext uri="{FF2B5EF4-FFF2-40B4-BE49-F238E27FC236}">
                        <a16:creationId xmlns:a16="http://schemas.microsoft.com/office/drawing/2014/main" id="{260BCFC6-400C-4C5A-BB61-9EA24A8E0B5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69">
                    <a:extLst>
                      <a:ext uri="{FF2B5EF4-FFF2-40B4-BE49-F238E27FC236}">
                        <a16:creationId xmlns:a16="http://schemas.microsoft.com/office/drawing/2014/main" id="{E00A1931-F410-4EF1-9999-2E0E5A3CE3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61">
                  <a:extLst>
                    <a:ext uri="{FF2B5EF4-FFF2-40B4-BE49-F238E27FC236}">
                      <a16:creationId xmlns:a16="http://schemas.microsoft.com/office/drawing/2014/main" id="{5CB0A75A-A5BD-40E7-A601-70E4DB00E8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65">
                    <a:extLst>
                      <a:ext uri="{FF2B5EF4-FFF2-40B4-BE49-F238E27FC236}">
                        <a16:creationId xmlns:a16="http://schemas.microsoft.com/office/drawing/2014/main" id="{C0D8C576-A27A-4BFF-A293-2D8C2269D0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66">
                    <a:extLst>
                      <a:ext uri="{FF2B5EF4-FFF2-40B4-BE49-F238E27FC236}">
                        <a16:creationId xmlns:a16="http://schemas.microsoft.com/office/drawing/2014/main" id="{11F1359E-472D-4F1A-A795-A21048E02D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62">
                  <a:extLst>
                    <a:ext uri="{FF2B5EF4-FFF2-40B4-BE49-F238E27FC236}">
                      <a16:creationId xmlns:a16="http://schemas.microsoft.com/office/drawing/2014/main" id="{55743E64-808D-40AF-B0C7-26AC4E04254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63">
                    <a:extLst>
                      <a:ext uri="{FF2B5EF4-FFF2-40B4-BE49-F238E27FC236}">
                        <a16:creationId xmlns:a16="http://schemas.microsoft.com/office/drawing/2014/main" id="{6F9C4125-186F-49B5-BDBB-FA900454F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4">
                    <a:extLst>
                      <a:ext uri="{FF2B5EF4-FFF2-40B4-BE49-F238E27FC236}">
                        <a16:creationId xmlns:a16="http://schemas.microsoft.com/office/drawing/2014/main" id="{57D161A9-B4BC-4AB5-81EC-68128F736C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58">
                <a:extLst>
                  <a:ext uri="{FF2B5EF4-FFF2-40B4-BE49-F238E27FC236}">
                    <a16:creationId xmlns:a16="http://schemas.microsoft.com/office/drawing/2014/main" id="{7F81D149-6B8D-4407-82F1-D088B1EBFCB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59">
                <a:extLst>
                  <a:ext uri="{FF2B5EF4-FFF2-40B4-BE49-F238E27FC236}">
                    <a16:creationId xmlns:a16="http://schemas.microsoft.com/office/drawing/2014/main" id="{4AAD505B-1E8C-4FBF-B105-C35B575DF06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25">
              <a:extLst>
                <a:ext uri="{FF2B5EF4-FFF2-40B4-BE49-F238E27FC236}">
                  <a16:creationId xmlns:a16="http://schemas.microsoft.com/office/drawing/2014/main" id="{EDBEF142-169D-4C16-8DA1-4F28BDF81DC9}"/>
                </a:ext>
              </a:extLst>
            </p:cNvPr>
            <p:cNvGrpSpPr/>
            <p:nvPr userDrawn="1"/>
          </p:nvGrpSpPr>
          <p:grpSpPr>
            <a:xfrm>
              <a:off x="12849211" y="2981448"/>
              <a:ext cx="1274309" cy="461233"/>
              <a:chOff x="-3314821" y="2981448"/>
              <a:chExt cx="1558053" cy="563933"/>
            </a:xfrm>
          </p:grpSpPr>
          <p:sp>
            <p:nvSpPr>
              <p:cNvPr id="40" name="Rechthoek 43">
                <a:extLst>
                  <a:ext uri="{FF2B5EF4-FFF2-40B4-BE49-F238E27FC236}">
                    <a16:creationId xmlns:a16="http://schemas.microsoft.com/office/drawing/2014/main" id="{31573FD4-9EB6-4642-8178-48C523E7B74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hthoek 44">
                <a:extLst>
                  <a:ext uri="{FF2B5EF4-FFF2-40B4-BE49-F238E27FC236}">
                    <a16:creationId xmlns:a16="http://schemas.microsoft.com/office/drawing/2014/main" id="{BCDED293-311A-4C84-8866-B288CEB68E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kstvak 45">
                <a:extLst>
                  <a:ext uri="{FF2B5EF4-FFF2-40B4-BE49-F238E27FC236}">
                    <a16:creationId xmlns:a16="http://schemas.microsoft.com/office/drawing/2014/main" id="{E81DAA23-3DD9-481F-997A-A6663BE4D4BF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3" name="Tekstvak 46">
                <a:extLst>
                  <a:ext uri="{FF2B5EF4-FFF2-40B4-BE49-F238E27FC236}">
                    <a16:creationId xmlns:a16="http://schemas.microsoft.com/office/drawing/2014/main" id="{88E63B8C-2E94-4B14-ADC7-51B6A08CB9C1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4" name="Vrije vorm: vorm 47">
                <a:extLst>
                  <a:ext uri="{FF2B5EF4-FFF2-40B4-BE49-F238E27FC236}">
                    <a16:creationId xmlns:a16="http://schemas.microsoft.com/office/drawing/2014/main" id="{DDB6B3A1-61AA-489E-BC26-3B9E5A45863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Gelijkbenige driehoek 48">
                <a:extLst>
                  <a:ext uri="{FF2B5EF4-FFF2-40B4-BE49-F238E27FC236}">
                    <a16:creationId xmlns:a16="http://schemas.microsoft.com/office/drawing/2014/main" id="{3EA6D5F9-60F1-4F12-91E1-9F1E85D8917A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ep 49">
                <a:extLst>
                  <a:ext uri="{FF2B5EF4-FFF2-40B4-BE49-F238E27FC236}">
                    <a16:creationId xmlns:a16="http://schemas.microsoft.com/office/drawing/2014/main" id="{8F160C70-9E45-403C-8D98-13CF85DFACA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1" name="Rechthoek 54">
                  <a:extLst>
                    <a:ext uri="{FF2B5EF4-FFF2-40B4-BE49-F238E27FC236}">
                      <a16:creationId xmlns:a16="http://schemas.microsoft.com/office/drawing/2014/main" id="{8EE6B4B7-7B98-4EDA-AE91-1736C82D93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5">
                  <a:extLst>
                    <a:ext uri="{FF2B5EF4-FFF2-40B4-BE49-F238E27FC236}">
                      <a16:creationId xmlns:a16="http://schemas.microsoft.com/office/drawing/2014/main" id="{7228380F-2989-4250-86D9-81A2AF35EC5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6">
                  <a:extLst>
                    <a:ext uri="{FF2B5EF4-FFF2-40B4-BE49-F238E27FC236}">
                      <a16:creationId xmlns:a16="http://schemas.microsoft.com/office/drawing/2014/main" id="{1682DD25-A460-4C6F-81C1-224297EFA90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50">
                <a:extLst>
                  <a:ext uri="{FF2B5EF4-FFF2-40B4-BE49-F238E27FC236}">
                    <a16:creationId xmlns:a16="http://schemas.microsoft.com/office/drawing/2014/main" id="{DBB1D388-AB5F-4973-9860-CDB0EA5BE5BE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8" name="Rechthoek 51">
                  <a:extLst>
                    <a:ext uri="{FF2B5EF4-FFF2-40B4-BE49-F238E27FC236}">
                      <a16:creationId xmlns:a16="http://schemas.microsoft.com/office/drawing/2014/main" id="{811C5F54-F27C-45E5-8863-EA23769BD0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52">
                  <a:extLst>
                    <a:ext uri="{FF2B5EF4-FFF2-40B4-BE49-F238E27FC236}">
                      <a16:creationId xmlns:a16="http://schemas.microsoft.com/office/drawing/2014/main" id="{3DB91BC6-427B-4C03-B250-E877E5623F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53">
                  <a:extLst>
                    <a:ext uri="{FF2B5EF4-FFF2-40B4-BE49-F238E27FC236}">
                      <a16:creationId xmlns:a16="http://schemas.microsoft.com/office/drawing/2014/main" id="{B6012FE5-571B-4D6A-A083-F74A2867A99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" name="ICOON_info">
              <a:extLst>
                <a:ext uri="{FF2B5EF4-FFF2-40B4-BE49-F238E27FC236}">
                  <a16:creationId xmlns:a16="http://schemas.microsoft.com/office/drawing/2014/main" id="{7C4B0137-B6A5-45D5-BD90-9398AD226162}"/>
                </a:ext>
              </a:extLst>
            </p:cNvPr>
            <p:cNvGrpSpPr/>
            <p:nvPr userDrawn="1"/>
          </p:nvGrpSpPr>
          <p:grpSpPr>
            <a:xfrm>
              <a:off x="15787296" y="6765300"/>
              <a:ext cx="283685" cy="283685"/>
              <a:chOff x="-510741" y="5913713"/>
              <a:chExt cx="267555" cy="267555"/>
            </a:xfrm>
          </p:grpSpPr>
          <p:sp>
            <p:nvSpPr>
              <p:cNvPr id="38" name="Ovaal 41">
                <a:extLst>
                  <a:ext uri="{FF2B5EF4-FFF2-40B4-BE49-F238E27FC236}">
                    <a16:creationId xmlns:a16="http://schemas.microsoft.com/office/drawing/2014/main" id="{3DA4890B-1D66-47C5-AE28-8555F0E423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Graphic 163" descr="Informatie">
                <a:extLst>
                  <a:ext uri="{FF2B5EF4-FFF2-40B4-BE49-F238E27FC236}">
                    <a16:creationId xmlns:a16="http://schemas.microsoft.com/office/drawing/2014/main" id="{37B40E70-DA66-485C-88ED-D7131945D4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7">
              <a:extLst>
                <a:ext uri="{FF2B5EF4-FFF2-40B4-BE49-F238E27FC236}">
                  <a16:creationId xmlns:a16="http://schemas.microsoft.com/office/drawing/2014/main" id="{0E6561FB-515A-4758-ACA2-3D82E9D6BD1F}"/>
                </a:ext>
              </a:extLst>
            </p:cNvPr>
            <p:cNvGrpSpPr/>
            <p:nvPr userDrawn="1"/>
          </p:nvGrpSpPr>
          <p:grpSpPr>
            <a:xfrm>
              <a:off x="12859313" y="6485203"/>
              <a:ext cx="2734765" cy="262633"/>
              <a:chOff x="5114260" y="1193211"/>
              <a:chExt cx="2516594" cy="241682"/>
            </a:xfrm>
          </p:grpSpPr>
          <p:sp>
            <p:nvSpPr>
              <p:cNvPr id="29" name="Rechthoek 31">
                <a:extLst>
                  <a:ext uri="{FF2B5EF4-FFF2-40B4-BE49-F238E27FC236}">
                    <a16:creationId xmlns:a16="http://schemas.microsoft.com/office/drawing/2014/main" id="{B868E3FA-5198-427B-96AF-07C9C3266030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kstvak 34">
                <a:extLst>
                  <a:ext uri="{FF2B5EF4-FFF2-40B4-BE49-F238E27FC236}">
                    <a16:creationId xmlns:a16="http://schemas.microsoft.com/office/drawing/2014/main" id="{40E9396A-F1A6-4842-BBED-BE21231C7669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32" name="Rechte verbindingslijn 36">
                <a:extLst>
                  <a:ext uri="{FF2B5EF4-FFF2-40B4-BE49-F238E27FC236}">
                    <a16:creationId xmlns:a16="http://schemas.microsoft.com/office/drawing/2014/main" id="{B4013DAC-3C1E-41D0-BE52-BB9396BED2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878248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34" name="Rechthoek 37">
                <a:extLst>
                  <a:ext uri="{FF2B5EF4-FFF2-40B4-BE49-F238E27FC236}">
                    <a16:creationId xmlns:a16="http://schemas.microsoft.com/office/drawing/2014/main" id="{78330139-C3FC-46C5-9C94-73CB1D67F2D2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60%</a:t>
                </a:r>
              </a:p>
            </p:txBody>
          </p:sp>
          <p:sp>
            <p:nvSpPr>
              <p:cNvPr id="35" name="Gelijkbenige driehoek 38">
                <a:extLst>
                  <a:ext uri="{FF2B5EF4-FFF2-40B4-BE49-F238E27FC236}">
                    <a16:creationId xmlns:a16="http://schemas.microsoft.com/office/drawing/2014/main" id="{2F74B444-8E28-4C46-A0A3-C4B45D6052BD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Gelijkbenige driehoek 39">
                <a:extLst>
                  <a:ext uri="{FF2B5EF4-FFF2-40B4-BE49-F238E27FC236}">
                    <a16:creationId xmlns:a16="http://schemas.microsoft.com/office/drawing/2014/main" id="{BD2B0155-9C1E-4175-A1B5-16F547DF779F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40">
                <a:extLst>
                  <a:ext uri="{FF2B5EF4-FFF2-40B4-BE49-F238E27FC236}">
                    <a16:creationId xmlns:a16="http://schemas.microsoft.com/office/drawing/2014/main" id="{644E29E7-BD95-41DA-BCBC-60849C44D774}"/>
                  </a:ext>
                </a:extLst>
              </p:cNvPr>
              <p:cNvSpPr/>
              <p:nvPr userDrawn="1"/>
            </p:nvSpPr>
            <p:spPr>
              <a:xfrm>
                <a:off x="6471365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8">
              <a:extLst>
                <a:ext uri="{FF2B5EF4-FFF2-40B4-BE49-F238E27FC236}">
                  <a16:creationId xmlns:a16="http://schemas.microsoft.com/office/drawing/2014/main" id="{1DD3664A-BE49-4E62-A797-E8560AE72133}"/>
                </a:ext>
              </a:extLst>
            </p:cNvPr>
            <p:cNvSpPr/>
            <p:nvPr userDrawn="1"/>
          </p:nvSpPr>
          <p:spPr>
            <a:xfrm>
              <a:off x="12560445" y="58832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9">
              <a:extLst>
                <a:ext uri="{FF2B5EF4-FFF2-40B4-BE49-F238E27FC236}">
                  <a16:creationId xmlns:a16="http://schemas.microsoft.com/office/drawing/2014/main" id="{15E6FFB7-60AD-4D13-8929-273FC8CBF3AA}"/>
                </a:ext>
              </a:extLst>
            </p:cNvPr>
            <p:cNvSpPr/>
            <p:nvPr userDrawn="1"/>
          </p:nvSpPr>
          <p:spPr>
            <a:xfrm>
              <a:off x="12844617" y="5883203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 the ‘</a:t>
              </a:r>
              <a:r>
                <a:rPr lang="en-GB" sz="1200" b="1" dirty="0"/>
                <a:t>Picture transparency</a:t>
              </a:r>
              <a:r>
                <a:rPr lang="en-GB" sz="1200" dirty="0"/>
                <a:t>’ slider or number box to adjust the transparency of </a:t>
              </a:r>
              <a:br>
                <a:rPr lang="en-GB" sz="1200" dirty="0"/>
              </a:br>
              <a:r>
                <a:rPr lang="en-GB" sz="1200" dirty="0"/>
                <a:t>the image to 60%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al 96">
              <a:extLst>
                <a:ext uri="{FF2B5EF4-FFF2-40B4-BE49-F238E27FC236}">
                  <a16:creationId xmlns:a16="http://schemas.microsoft.com/office/drawing/2014/main" id="{DEDDC06E-C16D-420A-9DAF-BACA2DE7E268}"/>
                </a:ext>
              </a:extLst>
            </p:cNvPr>
            <p:cNvSpPr/>
            <p:nvPr userDrawn="1"/>
          </p:nvSpPr>
          <p:spPr>
            <a:xfrm>
              <a:off x="12560445" y="51976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97">
              <a:extLst>
                <a:ext uri="{FF2B5EF4-FFF2-40B4-BE49-F238E27FC236}">
                  <a16:creationId xmlns:a16="http://schemas.microsoft.com/office/drawing/2014/main" id="{B4BFD824-59B2-4A90-AB30-D41ECD0A8984}"/>
                </a:ext>
              </a:extLst>
            </p:cNvPr>
            <p:cNvSpPr/>
            <p:nvPr userDrawn="1"/>
          </p:nvSpPr>
          <p:spPr>
            <a:xfrm>
              <a:off x="12844617" y="5197657"/>
              <a:ext cx="2944682" cy="5364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‘Size and position’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‘Picture’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(4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icon).</a:t>
              </a:r>
            </a:p>
          </p:txBody>
        </p: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18C3E66E-BF5F-4772-835D-58B14848471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80" name="Rechthoek 78">
              <a:extLst>
                <a:ext uri="{FF2B5EF4-FFF2-40B4-BE49-F238E27FC236}">
                  <a16:creationId xmlns:a16="http://schemas.microsoft.com/office/drawing/2014/main" id="{820E2E47-3FCC-4BBA-9465-39CACC59B90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79">
              <a:extLst>
                <a:ext uri="{FF2B5EF4-FFF2-40B4-BE49-F238E27FC236}">
                  <a16:creationId xmlns:a16="http://schemas.microsoft.com/office/drawing/2014/main" id="{FBEF4CAA-B469-4045-BF49-6668336BE0F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80">
              <a:extLst>
                <a:ext uri="{FF2B5EF4-FFF2-40B4-BE49-F238E27FC236}">
                  <a16:creationId xmlns:a16="http://schemas.microsoft.com/office/drawing/2014/main" id="{E16131E6-49A8-47BE-9706-24ED21165C2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1">
              <a:extLst>
                <a:ext uri="{FF2B5EF4-FFF2-40B4-BE49-F238E27FC236}">
                  <a16:creationId xmlns:a16="http://schemas.microsoft.com/office/drawing/2014/main" id="{3B8971E4-1677-43F5-BC20-4A5166912C9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82">
              <a:extLst>
                <a:ext uri="{FF2B5EF4-FFF2-40B4-BE49-F238E27FC236}">
                  <a16:creationId xmlns:a16="http://schemas.microsoft.com/office/drawing/2014/main" id="{69D6BCFC-7C9C-4609-88E8-08518743C7E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Rechthoek 83">
              <a:extLst>
                <a:ext uri="{FF2B5EF4-FFF2-40B4-BE49-F238E27FC236}">
                  <a16:creationId xmlns:a16="http://schemas.microsoft.com/office/drawing/2014/main" id="{B7919F62-7E43-4E20-B417-FF8F073CCDC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84">
              <a:extLst>
                <a:ext uri="{FF2B5EF4-FFF2-40B4-BE49-F238E27FC236}">
                  <a16:creationId xmlns:a16="http://schemas.microsoft.com/office/drawing/2014/main" id="{3000E0B0-C122-45E2-A470-CBC0634EA94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5">
              <a:extLst>
                <a:ext uri="{FF2B5EF4-FFF2-40B4-BE49-F238E27FC236}">
                  <a16:creationId xmlns:a16="http://schemas.microsoft.com/office/drawing/2014/main" id="{9FA68C87-5A0F-43C7-A72F-9BE37FD235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8" name="Ovaal 86">
              <a:extLst>
                <a:ext uri="{FF2B5EF4-FFF2-40B4-BE49-F238E27FC236}">
                  <a16:creationId xmlns:a16="http://schemas.microsoft.com/office/drawing/2014/main" id="{E1B8FC6C-AE7E-4F19-AB04-CC09A9A3AD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7">
              <a:extLst>
                <a:ext uri="{FF2B5EF4-FFF2-40B4-BE49-F238E27FC236}">
                  <a16:creationId xmlns:a16="http://schemas.microsoft.com/office/drawing/2014/main" id="{35188DB0-464E-492D-A50A-EA4BEAE435C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 / QUOTE</a:t>
              </a:r>
            </a:p>
          </p:txBody>
        </p:sp>
        <p:sp>
          <p:nvSpPr>
            <p:cNvPr id="90" name="Ovaal 88">
              <a:extLst>
                <a:ext uri="{FF2B5EF4-FFF2-40B4-BE49-F238E27FC236}">
                  <a16:creationId xmlns:a16="http://schemas.microsoft.com/office/drawing/2014/main" id="{6E235B0A-02DF-4C26-BFAC-18562CE3EED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89">
              <a:extLst>
                <a:ext uri="{FF2B5EF4-FFF2-40B4-BE49-F238E27FC236}">
                  <a16:creationId xmlns:a16="http://schemas.microsoft.com/office/drawing/2014/main" id="{4FFA0A21-1E9F-4BFB-B194-100AB3E9DB1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2" name="Ovaal 90">
              <a:extLst>
                <a:ext uri="{FF2B5EF4-FFF2-40B4-BE49-F238E27FC236}">
                  <a16:creationId xmlns:a16="http://schemas.microsoft.com/office/drawing/2014/main" id="{D15CC983-D44E-4C90-A27B-AE6EFEAC980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91">
              <a:extLst>
                <a:ext uri="{FF2B5EF4-FFF2-40B4-BE49-F238E27FC236}">
                  <a16:creationId xmlns:a16="http://schemas.microsoft.com/office/drawing/2014/main" id="{7BC8AD54-C764-47C0-834A-7EBD5C5BE92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romanU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4" name="Ovaal 92">
              <a:extLst>
                <a:ext uri="{FF2B5EF4-FFF2-40B4-BE49-F238E27FC236}">
                  <a16:creationId xmlns:a16="http://schemas.microsoft.com/office/drawing/2014/main" id="{FE006136-1E5D-429D-AC93-F0DF2E8A0AF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93">
              <a:extLst>
                <a:ext uri="{FF2B5EF4-FFF2-40B4-BE49-F238E27FC236}">
                  <a16:creationId xmlns:a16="http://schemas.microsoft.com/office/drawing/2014/main" id="{564286AD-56C6-42CD-BCBF-ABEA4F07076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96" name="Ovaal 94">
              <a:extLst>
                <a:ext uri="{FF2B5EF4-FFF2-40B4-BE49-F238E27FC236}">
                  <a16:creationId xmlns:a16="http://schemas.microsoft.com/office/drawing/2014/main" id="{5204BBA0-E0B7-4CCB-9C7D-003F77E59C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95">
              <a:extLst>
                <a:ext uri="{FF2B5EF4-FFF2-40B4-BE49-F238E27FC236}">
                  <a16:creationId xmlns:a16="http://schemas.microsoft.com/office/drawing/2014/main" id="{DCDA66A7-B856-4050-ACB7-4C12D546BB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8" name="Ovaal 96">
              <a:extLst>
                <a:ext uri="{FF2B5EF4-FFF2-40B4-BE49-F238E27FC236}">
                  <a16:creationId xmlns:a16="http://schemas.microsoft.com/office/drawing/2014/main" id="{8B43E163-FDA0-467A-9829-1BDC0803076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97">
              <a:extLst>
                <a:ext uri="{FF2B5EF4-FFF2-40B4-BE49-F238E27FC236}">
                  <a16:creationId xmlns:a16="http://schemas.microsoft.com/office/drawing/2014/main" id="{A2AC8285-1034-48FF-8617-EB0216B759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0" name="Rechthoek 98">
              <a:extLst>
                <a:ext uri="{FF2B5EF4-FFF2-40B4-BE49-F238E27FC236}">
                  <a16:creationId xmlns:a16="http://schemas.microsoft.com/office/drawing/2014/main" id="{31F7984D-5216-406A-ACDB-203EB781039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802FB176-DD5A-4EB4-BA4A-C046D1D830D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41">
                <a:extLst>
                  <a:ext uri="{FF2B5EF4-FFF2-40B4-BE49-F238E27FC236}">
                    <a16:creationId xmlns:a16="http://schemas.microsoft.com/office/drawing/2014/main" id="{7737B4AC-9930-4C37-B8F4-04A7268AD2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F283AC43-DC5F-47FD-B734-290FF7E2AB6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DA4466F5-0598-4780-9F84-9C746B6877B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101">
                <a:extLst>
                  <a:ext uri="{FF2B5EF4-FFF2-40B4-BE49-F238E27FC236}">
                    <a16:creationId xmlns:a16="http://schemas.microsoft.com/office/drawing/2014/main" id="{07776D2F-36FF-4282-95F8-3AC72605E40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102">
                <a:extLst>
                  <a:ext uri="{FF2B5EF4-FFF2-40B4-BE49-F238E27FC236}">
                    <a16:creationId xmlns:a16="http://schemas.microsoft.com/office/drawing/2014/main" id="{8AF9B312-95A0-4017-9519-AD0B1344AC5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103">
                <a:extLst>
                  <a:ext uri="{FF2B5EF4-FFF2-40B4-BE49-F238E27FC236}">
                    <a16:creationId xmlns:a16="http://schemas.microsoft.com/office/drawing/2014/main" id="{40C6D6FA-7120-4375-8E85-8EF211E1FDD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134">
                  <a:extLst>
                    <a:ext uri="{FF2B5EF4-FFF2-40B4-BE49-F238E27FC236}">
                      <a16:creationId xmlns:a16="http://schemas.microsoft.com/office/drawing/2014/main" id="{E3113C5B-8FDD-4CF2-8B03-AB4C163E22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6">
                    <a:extLst>
                      <a:ext uri="{FF2B5EF4-FFF2-40B4-BE49-F238E27FC236}">
                        <a16:creationId xmlns:a16="http://schemas.microsoft.com/office/drawing/2014/main" id="{4C9D6A5B-CEE6-4479-917D-00196480A6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7">
                    <a:extLst>
                      <a:ext uri="{FF2B5EF4-FFF2-40B4-BE49-F238E27FC236}">
                        <a16:creationId xmlns:a16="http://schemas.microsoft.com/office/drawing/2014/main" id="{447F9EEF-9A5A-4206-9102-9CFCB763A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8">
                    <a:extLst>
                      <a:ext uri="{FF2B5EF4-FFF2-40B4-BE49-F238E27FC236}">
                        <a16:creationId xmlns:a16="http://schemas.microsoft.com/office/drawing/2014/main" id="{D4B5292D-3DD0-4B66-BB64-E7C67AF04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39">
                    <a:extLst>
                      <a:ext uri="{FF2B5EF4-FFF2-40B4-BE49-F238E27FC236}">
                        <a16:creationId xmlns:a16="http://schemas.microsoft.com/office/drawing/2014/main" id="{D68A2712-6996-490F-AB5A-4A5DBACCC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0">
                    <a:extLst>
                      <a:ext uri="{FF2B5EF4-FFF2-40B4-BE49-F238E27FC236}">
                        <a16:creationId xmlns:a16="http://schemas.microsoft.com/office/drawing/2014/main" id="{937C5576-787F-40B5-A0B0-4DF382399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5">
                  <a:extLst>
                    <a:ext uri="{FF2B5EF4-FFF2-40B4-BE49-F238E27FC236}">
                      <a16:creationId xmlns:a16="http://schemas.microsoft.com/office/drawing/2014/main" id="{0D0F7EC3-5AC6-40AC-BECA-C99D85AC7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104">
                <a:extLst>
                  <a:ext uri="{FF2B5EF4-FFF2-40B4-BE49-F238E27FC236}">
                    <a16:creationId xmlns:a16="http://schemas.microsoft.com/office/drawing/2014/main" id="{307DF6B9-A36C-496F-B332-0773F592EEB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7">
                  <a:extLst>
                    <a:ext uri="{FF2B5EF4-FFF2-40B4-BE49-F238E27FC236}">
                      <a16:creationId xmlns:a16="http://schemas.microsoft.com/office/drawing/2014/main" id="{D639B8AB-C5A1-41AC-9D7A-E59DC47CE80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29">
                    <a:extLst>
                      <a:ext uri="{FF2B5EF4-FFF2-40B4-BE49-F238E27FC236}">
                        <a16:creationId xmlns:a16="http://schemas.microsoft.com/office/drawing/2014/main" id="{015DED24-7DA6-4BEE-9368-B21A2EAA01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0">
                    <a:extLst>
                      <a:ext uri="{FF2B5EF4-FFF2-40B4-BE49-F238E27FC236}">
                        <a16:creationId xmlns:a16="http://schemas.microsoft.com/office/drawing/2014/main" id="{604D6FB3-7AED-4DCB-B178-B05A08549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1">
                    <a:extLst>
                      <a:ext uri="{FF2B5EF4-FFF2-40B4-BE49-F238E27FC236}">
                        <a16:creationId xmlns:a16="http://schemas.microsoft.com/office/drawing/2014/main" id="{98B3890D-7038-4B8F-90DC-11619C1A66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2">
                    <a:extLst>
                      <a:ext uri="{FF2B5EF4-FFF2-40B4-BE49-F238E27FC236}">
                        <a16:creationId xmlns:a16="http://schemas.microsoft.com/office/drawing/2014/main" id="{715B493F-0023-4578-8ACC-1F08DFF97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3">
                    <a:extLst>
                      <a:ext uri="{FF2B5EF4-FFF2-40B4-BE49-F238E27FC236}">
                        <a16:creationId xmlns:a16="http://schemas.microsoft.com/office/drawing/2014/main" id="{660AC89B-13FF-49D1-B1DA-0B461D4741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8">
                  <a:extLst>
                    <a:ext uri="{FF2B5EF4-FFF2-40B4-BE49-F238E27FC236}">
                      <a16:creationId xmlns:a16="http://schemas.microsoft.com/office/drawing/2014/main" id="{62763E90-15CF-4510-9A1F-27E008AD685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105">
                <a:extLst>
                  <a:ext uri="{FF2B5EF4-FFF2-40B4-BE49-F238E27FC236}">
                    <a16:creationId xmlns:a16="http://schemas.microsoft.com/office/drawing/2014/main" id="{480EF7B2-0CED-4E91-A282-E4643F0255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106">
                <a:extLst>
                  <a:ext uri="{FF2B5EF4-FFF2-40B4-BE49-F238E27FC236}">
                    <a16:creationId xmlns:a16="http://schemas.microsoft.com/office/drawing/2014/main" id="{2822657A-FC1F-463F-9414-DE9E37576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107">
                <a:extLst>
                  <a:ext uri="{FF2B5EF4-FFF2-40B4-BE49-F238E27FC236}">
                    <a16:creationId xmlns:a16="http://schemas.microsoft.com/office/drawing/2014/main" id="{EEC158AD-1732-43F5-AED6-1CC9008ED08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108">
                <a:extLst>
                  <a:ext uri="{FF2B5EF4-FFF2-40B4-BE49-F238E27FC236}">
                    <a16:creationId xmlns:a16="http://schemas.microsoft.com/office/drawing/2014/main" id="{8D922C97-AE9A-40F0-B132-1E0ED590F9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09">
                <a:extLst>
                  <a:ext uri="{FF2B5EF4-FFF2-40B4-BE49-F238E27FC236}">
                    <a16:creationId xmlns:a16="http://schemas.microsoft.com/office/drawing/2014/main" id="{BDC0352F-5714-40FE-A8BB-BBE3C19AD90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119">
                  <a:extLst>
                    <a:ext uri="{FF2B5EF4-FFF2-40B4-BE49-F238E27FC236}">
                      <a16:creationId xmlns:a16="http://schemas.microsoft.com/office/drawing/2014/main" id="{D256FC7D-84CD-451E-83CB-55A8032B70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120">
                  <a:extLst>
                    <a:ext uri="{FF2B5EF4-FFF2-40B4-BE49-F238E27FC236}">
                      <a16:creationId xmlns:a16="http://schemas.microsoft.com/office/drawing/2014/main" id="{9C7209E8-F919-42F5-8D24-0A7D8CD6A0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122">
                    <a:extLst>
                      <a:ext uri="{FF2B5EF4-FFF2-40B4-BE49-F238E27FC236}">
                        <a16:creationId xmlns:a16="http://schemas.microsoft.com/office/drawing/2014/main" id="{BC05BCA7-AAD4-4FE8-BDEA-4CDBD5890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3">
                    <a:extLst>
                      <a:ext uri="{FF2B5EF4-FFF2-40B4-BE49-F238E27FC236}">
                        <a16:creationId xmlns:a16="http://schemas.microsoft.com/office/drawing/2014/main" id="{DBD7C6E2-F110-467E-850F-6DDB68EF52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124">
                    <a:extLst>
                      <a:ext uri="{FF2B5EF4-FFF2-40B4-BE49-F238E27FC236}">
                        <a16:creationId xmlns:a16="http://schemas.microsoft.com/office/drawing/2014/main" id="{4917866B-D57A-4EFE-A19B-91C16ED74A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5">
                    <a:extLst>
                      <a:ext uri="{FF2B5EF4-FFF2-40B4-BE49-F238E27FC236}">
                        <a16:creationId xmlns:a16="http://schemas.microsoft.com/office/drawing/2014/main" id="{68849F05-C64D-4357-B303-E1CAAAAB8E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6">
                    <a:extLst>
                      <a:ext uri="{FF2B5EF4-FFF2-40B4-BE49-F238E27FC236}">
                        <a16:creationId xmlns:a16="http://schemas.microsoft.com/office/drawing/2014/main" id="{5A545A11-6E65-43AF-B79F-B761E956F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121">
                  <a:extLst>
                    <a:ext uri="{FF2B5EF4-FFF2-40B4-BE49-F238E27FC236}">
                      <a16:creationId xmlns:a16="http://schemas.microsoft.com/office/drawing/2014/main" id="{CFEAB88F-20E9-4A92-905F-DD6E205AA7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0">
                <a:extLst>
                  <a:ext uri="{FF2B5EF4-FFF2-40B4-BE49-F238E27FC236}">
                    <a16:creationId xmlns:a16="http://schemas.microsoft.com/office/drawing/2014/main" id="{012218BE-FD9A-4E9F-8680-155F825B1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111">
                  <a:extLst>
                    <a:ext uri="{FF2B5EF4-FFF2-40B4-BE49-F238E27FC236}">
                      <a16:creationId xmlns:a16="http://schemas.microsoft.com/office/drawing/2014/main" id="{C29A4031-B22B-445D-980F-837DA42ADF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112">
                  <a:extLst>
                    <a:ext uri="{FF2B5EF4-FFF2-40B4-BE49-F238E27FC236}">
                      <a16:creationId xmlns:a16="http://schemas.microsoft.com/office/drawing/2014/main" id="{8033FCFC-CE95-4BBB-9B16-201D00D9D47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114">
                    <a:extLst>
                      <a:ext uri="{FF2B5EF4-FFF2-40B4-BE49-F238E27FC236}">
                        <a16:creationId xmlns:a16="http://schemas.microsoft.com/office/drawing/2014/main" id="{1758CC50-76BA-46B4-ABC5-75583CCF6A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115">
                    <a:extLst>
                      <a:ext uri="{FF2B5EF4-FFF2-40B4-BE49-F238E27FC236}">
                        <a16:creationId xmlns:a16="http://schemas.microsoft.com/office/drawing/2014/main" id="{2C8D49BE-497B-4131-AFDB-29D1A3D4A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116">
                    <a:extLst>
                      <a:ext uri="{FF2B5EF4-FFF2-40B4-BE49-F238E27FC236}">
                        <a16:creationId xmlns:a16="http://schemas.microsoft.com/office/drawing/2014/main" id="{EF0F7B91-0511-4E17-98E1-96E1F9D67A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117">
                    <a:extLst>
                      <a:ext uri="{FF2B5EF4-FFF2-40B4-BE49-F238E27FC236}">
                        <a16:creationId xmlns:a16="http://schemas.microsoft.com/office/drawing/2014/main" id="{FFD23A24-14D0-4046-B38F-F583DE309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8">
                    <a:extLst>
                      <a:ext uri="{FF2B5EF4-FFF2-40B4-BE49-F238E27FC236}">
                        <a16:creationId xmlns:a16="http://schemas.microsoft.com/office/drawing/2014/main" id="{18A25160-A48C-49E6-A28A-E552FA46C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113">
                  <a:extLst>
                    <a:ext uri="{FF2B5EF4-FFF2-40B4-BE49-F238E27FC236}">
                      <a16:creationId xmlns:a16="http://schemas.microsoft.com/office/drawing/2014/main" id="{342E0BC0-74FE-4DB4-A640-691EAD1A9E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27EBEB24-2B97-4406-BFB8-48F31C595512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46" name="Rechthoek 14">
              <a:extLst>
                <a:ext uri="{FF2B5EF4-FFF2-40B4-BE49-F238E27FC236}">
                  <a16:creationId xmlns:a16="http://schemas.microsoft.com/office/drawing/2014/main" id="{A0B14EE8-8976-4317-B12A-2DF96C6CF89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47" name="Ovaal 15">
              <a:extLst>
                <a:ext uri="{FF2B5EF4-FFF2-40B4-BE49-F238E27FC236}">
                  <a16:creationId xmlns:a16="http://schemas.microsoft.com/office/drawing/2014/main" id="{9E598D65-CDFA-4716-B72C-9D8EAE04DBE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6">
              <a:extLst>
                <a:ext uri="{FF2B5EF4-FFF2-40B4-BE49-F238E27FC236}">
                  <a16:creationId xmlns:a16="http://schemas.microsoft.com/office/drawing/2014/main" id="{5C7ADA6C-E347-4626-99B2-3938CBE8987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9" name="Ovaal 17">
              <a:extLst>
                <a:ext uri="{FF2B5EF4-FFF2-40B4-BE49-F238E27FC236}">
                  <a16:creationId xmlns:a16="http://schemas.microsoft.com/office/drawing/2014/main" id="{4927D0B2-44CD-4AE4-990E-92CC80337BC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18">
              <a:extLst>
                <a:ext uri="{FF2B5EF4-FFF2-40B4-BE49-F238E27FC236}">
                  <a16:creationId xmlns:a16="http://schemas.microsoft.com/office/drawing/2014/main" id="{62AC4D09-48D6-4B34-9ED3-78063629A7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51" name="Groep 19">
              <a:extLst>
                <a:ext uri="{FF2B5EF4-FFF2-40B4-BE49-F238E27FC236}">
                  <a16:creationId xmlns:a16="http://schemas.microsoft.com/office/drawing/2014/main" id="{B4C2528D-BA30-44B8-9E30-DA354C521404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2" name="Groep 20">
                <a:extLst>
                  <a:ext uri="{FF2B5EF4-FFF2-40B4-BE49-F238E27FC236}">
                    <a16:creationId xmlns:a16="http://schemas.microsoft.com/office/drawing/2014/main" id="{F8D8439C-B155-40E7-8D1B-325B186E274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4" name="Rechthoek met één afgeknipte en afgeronde hoek 47">
                  <a:extLst>
                    <a:ext uri="{FF2B5EF4-FFF2-40B4-BE49-F238E27FC236}">
                      <a16:creationId xmlns:a16="http://schemas.microsoft.com/office/drawing/2014/main" id="{D463E30E-DBDC-4C8D-A011-CB9903802A8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ige driehoek 30">
                  <a:extLst>
                    <a:ext uri="{FF2B5EF4-FFF2-40B4-BE49-F238E27FC236}">
                      <a16:creationId xmlns:a16="http://schemas.microsoft.com/office/drawing/2014/main" id="{3B9A48A0-FFDE-469D-AE96-583321DA7F9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31">
                  <a:extLst>
                    <a:ext uri="{FF2B5EF4-FFF2-40B4-BE49-F238E27FC236}">
                      <a16:creationId xmlns:a16="http://schemas.microsoft.com/office/drawing/2014/main" id="{42218878-7330-47DA-9641-3E4F3AFA7FA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32">
                  <a:extLst>
                    <a:ext uri="{FF2B5EF4-FFF2-40B4-BE49-F238E27FC236}">
                      <a16:creationId xmlns:a16="http://schemas.microsoft.com/office/drawing/2014/main" id="{D98990E7-7995-46C2-BBB9-AAABD32FE6B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3" name="Rechthoek 27">
                <a:extLst>
                  <a:ext uri="{FF2B5EF4-FFF2-40B4-BE49-F238E27FC236}">
                    <a16:creationId xmlns:a16="http://schemas.microsoft.com/office/drawing/2014/main" id="{C107C923-67F8-4E65-81DD-E6392D59B8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21-Jun-21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47071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246-718F-49DB-A792-662DB8E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2E75-30B4-437E-B6D9-29EAFD17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B35D-D27F-4A89-A3CC-D1095AF9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355-FE3B-47C3-93A5-9ADD82820D71}" type="datetimeFigureOut">
              <a:rPr lang="en-NL" smtClean="0"/>
              <a:t>21/06/2021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398D-98E4-4493-AA60-2C0E639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C2FA-B96E-4D5A-9E4E-E5018344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7C18-B090-494D-8619-AE58E91A5D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5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abel">
            <a:extLst>
              <a:ext uri="{FF2B5EF4-FFF2-40B4-BE49-F238E27FC236}">
                <a16:creationId xmlns:a16="http://schemas.microsoft.com/office/drawing/2014/main" id="{C313D6F4-03B6-4FEB-A8A3-68C40DEAF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E6086FE-1400-427D-A22F-F69EA327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DA5A-C441-4498-B795-D34B6E310D4B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99D52C8-634B-4975-8D79-DE4A5F99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nmr">
            <a:extLst>
              <a:ext uri="{FF2B5EF4-FFF2-40B4-BE49-F238E27FC236}">
                <a16:creationId xmlns:a16="http://schemas.microsoft.com/office/drawing/2014/main" id="{0817B6E1-7990-4E84-9B6F-2CF89BE4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7A67ADA-B838-432D-B330-A360D376A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69203"/>
            <a:ext cx="11109325" cy="4846721"/>
          </a:xfrm>
        </p:spPr>
        <p:txBody>
          <a:bodyPr/>
          <a:lstStyle>
            <a:lvl1pPr marL="0" indent="0">
              <a:buNone/>
              <a:defRPr/>
            </a:lvl1pPr>
            <a:lvl2pPr marL="265113" indent="-265113">
              <a:buFont typeface="Arial" panose="020B0604020202020204" pitchFamily="34" charset="0"/>
              <a:buChar char="▪"/>
              <a:tabLst>
                <a:tab pos="265113" algn="l"/>
              </a:tabLst>
              <a:defRPr/>
            </a:lvl2pPr>
            <a:lvl3pPr marL="541338" indent="-276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11263E2-3422-4613-B003-437B3471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11109538" cy="573719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2003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B434F79D-FA86-4399-82D0-2C6906E72602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761871" y="0"/>
            <a:ext cx="4430130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FEC6968F-16F6-4A5E-A148-7027DAEE0D4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9DC342D8-FA9A-46DF-B843-1D6DCDB1617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5" name="nmr">
            <a:extLst>
              <a:ext uri="{FF2B5EF4-FFF2-40B4-BE49-F238E27FC236}">
                <a16:creationId xmlns:a16="http://schemas.microsoft.com/office/drawing/2014/main" id="{6A8142D6-113A-4836-AC19-50B49E12F51F}"/>
              </a:ext>
            </a:extLst>
          </p:cNvPr>
          <p:cNvSpPr>
            <a:spLocks noGrp="1"/>
          </p:cNvSpPr>
          <p:nvPr userDrawn="1"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8" name="text">
            <a:extLst>
              <a:ext uri="{FF2B5EF4-FFF2-40B4-BE49-F238E27FC236}">
                <a16:creationId xmlns:a16="http://schemas.microsoft.com/office/drawing/2014/main" id="{8441893C-D455-4B3F-80EF-94F167C46F0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9750" y="1476375"/>
            <a:ext cx="6672580" cy="48395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24D9EA-4A94-4860-9C88-88D6AAABED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9538" y="539999"/>
            <a:ext cx="6672580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sp>
        <p:nvSpPr>
          <p:cNvPr id="220" name="date">
            <a:extLst>
              <a:ext uri="{FF2B5EF4-FFF2-40B4-BE49-F238E27FC236}">
                <a16:creationId xmlns:a16="http://schemas.microsoft.com/office/drawing/2014/main" id="{BAB83FC0-09C7-43D2-AA55-864A004FE8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22384" y="6481261"/>
            <a:ext cx="2185062" cy="184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21/06/2021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mage">
            <a:extLst>
              <a:ext uri="{FF2B5EF4-FFF2-40B4-BE49-F238E27FC236}">
                <a16:creationId xmlns:a16="http://schemas.microsoft.com/office/drawing/2014/main" id="{0D100964-6B6E-4852-893F-878ABDB21D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0985" y="0"/>
            <a:ext cx="6081015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B58132D1-0AAA-483F-A178-BC2867891B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025540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113DAD25-529A-4172-BD0F-9D1181C395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21/06/2021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B6799C74-8C81-4367-B838-81CB0E5280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E11FD4F1-B69E-4ABC-9DED-D9FDF5E0EB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84738A-E502-4CE2-9B26-71FC399FA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5025539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">
            <a:extLst>
              <a:ext uri="{FF2B5EF4-FFF2-40B4-BE49-F238E27FC236}">
                <a16:creationId xmlns:a16="http://schemas.microsoft.com/office/drawing/2014/main" id="{495BD902-6449-4346-B8F0-97D5E9B39C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7728" y="0"/>
            <a:ext cx="7754273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FBC8BAED-8DD2-4EBC-9C60-50707F98C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3358654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7AF9F98-E600-44E6-B263-C7886EAB233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6811B5-CBE9-47D2-A4FB-377B814D1C23}" type="datetime1">
              <a:rPr lang="en-GB" smtClean="0"/>
              <a:t>21/06/2021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FA68FCCC-99F1-461F-A5F7-7F5C25EAB6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0AB28C0F-6056-41F9-85C2-873A819AF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3902C-1FCA-4398-837A-CDA585CEA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3358653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>
            <a:extLst>
              <a:ext uri="{FF2B5EF4-FFF2-40B4-BE49-F238E27FC236}">
                <a16:creationId xmlns:a16="http://schemas.microsoft.com/office/drawing/2014/main" id="{A3EA5815-531E-4862-A75C-72C6D09C10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1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E78B952E-02EF-4113-B149-1CD221117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FD37968-634B-4708-B7D3-187BA28A8F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90DEA-1473-4ACD-9E47-E751A2F3BD9D}" type="datetime1">
              <a:rPr lang="en-GB" smtClean="0"/>
              <a:t>21/06/2021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9E115F-6F77-4491-A4F9-FB8B47A044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AB56A4DF-6346-4B9E-AC3F-82768A3FB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372B3B-7F3D-4B2E-B9A6-9B90B6F2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">
            <a:extLst>
              <a:ext uri="{FF2B5EF4-FFF2-40B4-BE49-F238E27FC236}">
                <a16:creationId xmlns:a16="http://schemas.microsoft.com/office/drawing/2014/main" id="{A2A9BA77-C80F-483A-94DF-758F8DB5AEA6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2F9A29FB-6DA3-4598-B36C-0382B3F1D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5F882FC7-CC24-4BAD-A0E2-F711D2A9D16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0E5ABC-4FE7-4C28-8B2F-31032668950C}" type="datetime1">
              <a:rPr lang="en-GB" smtClean="0"/>
              <a:t>21/06/2021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09F0EF5-FBCE-4DA3-AFBE-3D2B25C680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BD6144FF-8022-4F7B-9FFE-86AEFC1153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">
            <a:extLst>
              <a:ext uri="{FF2B5EF4-FFF2-40B4-BE49-F238E27FC236}">
                <a16:creationId xmlns:a16="http://schemas.microsoft.com/office/drawing/2014/main" id="{85DEBB51-21BA-4653-8E49-11B03BFB2CB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5" name="label">
            <a:extLst>
              <a:ext uri="{FF2B5EF4-FFF2-40B4-BE49-F238E27FC236}">
                <a16:creationId xmlns:a16="http://schemas.microsoft.com/office/drawing/2014/main" id="{DB3DA572-C8F1-4A1E-9FAC-CEB4680D1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43AD42C2-F957-4876-96C6-1951E6BB02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C73D168-3170-491E-8E73-49AF118392C2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EB57A17-001D-4A15-B447-A801127820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4" name="nmr">
            <a:extLst>
              <a:ext uri="{FF2B5EF4-FFF2-40B4-BE49-F238E27FC236}">
                <a16:creationId xmlns:a16="http://schemas.microsoft.com/office/drawing/2014/main" id="{43D73EC0-F713-4EC2-95BF-F729AF05FB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719EF6-760B-490A-A457-5476C6CFC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ID" hidden="1">
            <a:extLst>
              <a:ext uri="{FF2B5EF4-FFF2-40B4-BE49-F238E27FC236}">
                <a16:creationId xmlns:a16="http://schemas.microsoft.com/office/drawing/2014/main" id="{413A6E47-D4E7-4233-8F92-F8D68098B26F}"/>
              </a:ext>
            </a:extLst>
          </p:cNvPr>
          <p:cNvGrpSpPr/>
          <p:nvPr userDrawn="1"/>
        </p:nvGrpSpPr>
        <p:grpSpPr>
          <a:xfrm>
            <a:off x="0" y="-3"/>
            <a:ext cx="12191999" cy="6858003"/>
            <a:chOff x="0" y="-3"/>
            <a:chExt cx="12169774" cy="6858003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092D10B-4406-4CAE-8EAA-DF263B56A234}"/>
                </a:ext>
              </a:extLst>
            </p:cNvPr>
            <p:cNvSpPr/>
            <p:nvPr userDrawn="1"/>
          </p:nvSpPr>
          <p:spPr>
            <a:xfrm>
              <a:off x="0" y="631800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A29C90-2BB6-41AE-95B2-C3E0A3AFF0B6}"/>
                </a:ext>
              </a:extLst>
            </p:cNvPr>
            <p:cNvSpPr/>
            <p:nvPr userDrawn="1"/>
          </p:nvSpPr>
          <p:spPr>
            <a:xfrm>
              <a:off x="0" y="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410AED-1F27-44D3-9DBC-05FF954FDA80}"/>
                </a:ext>
              </a:extLst>
            </p:cNvPr>
            <p:cNvSpPr/>
            <p:nvPr userDrawn="1"/>
          </p:nvSpPr>
          <p:spPr>
            <a:xfrm rot="5400000">
              <a:off x="-3159492" y="3159490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5A1C64-DE8B-4AE5-AEDC-103F14A88123}"/>
                </a:ext>
              </a:extLst>
            </p:cNvPr>
            <p:cNvSpPr/>
            <p:nvPr userDrawn="1"/>
          </p:nvSpPr>
          <p:spPr>
            <a:xfrm rot="5400000">
              <a:off x="8471266" y="3159489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038C24-6A25-4C83-90FD-4A8674FE8BEF}"/>
                </a:ext>
              </a:extLst>
            </p:cNvPr>
            <p:cNvSpPr/>
            <p:nvPr userDrawn="1"/>
          </p:nvSpPr>
          <p:spPr>
            <a:xfrm>
              <a:off x="0" y="1115056"/>
              <a:ext cx="12169774" cy="36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</p:grpSp>
      <p:sp>
        <p:nvSpPr>
          <p:cNvPr id="30" name="logo">
            <a:extLst>
              <a:ext uri="{FF2B5EF4-FFF2-40B4-BE49-F238E27FC236}">
                <a16:creationId xmlns:a16="http://schemas.microsoft.com/office/drawing/2014/main" id="{02615CEB-8097-41A3-864F-45E4F11F8DB7}"/>
              </a:ext>
            </a:extLst>
          </p:cNvPr>
          <p:cNvSpPr txBox="1">
            <a:spLocks/>
          </p:cNvSpPr>
          <p:nvPr userDrawn="1"/>
        </p:nvSpPr>
        <p:spPr>
          <a:xfrm>
            <a:off x="4440" y="-1118792"/>
            <a:ext cx="535096" cy="511013"/>
          </a:xfrm>
          <a:prstGeom prst="rect">
            <a:avLst/>
          </a:prstGeom>
          <a:blipFill dpi="0"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29708"/>
            </a:stretch>
          </a:blipFill>
        </p:spPr>
        <p:txBody>
          <a:bodyPr/>
          <a:lstStyle>
            <a:lvl1pPr marL="268288" indent="-268288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Char char="•"/>
              <a:defRPr sz="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23888" indent="-35560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 Light" panose="020F0302020204030204" pitchFamily="34" charset="0"/>
              <a:buChar char="→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4000" b="1" kern="1200" cap="none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8288" indent="-268288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Char char="❘"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539538" y="1475056"/>
            <a:ext cx="11109538" cy="4841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7"/>
            <a:endParaRPr lang="en-GB" noProof="0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122384" y="6481261"/>
            <a:ext cx="218506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D78CFFB-EF79-4D1E-B87C-139DD0907EA4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539536" y="6481261"/>
            <a:ext cx="8418295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Insert &gt; Header &amp; Footer</a:t>
            </a:r>
          </a:p>
        </p:txBody>
      </p:sp>
      <p:sp>
        <p:nvSpPr>
          <p:cNvPr id="6" name="nmr"/>
          <p:cNvSpPr>
            <a:spLocks noGrp="1"/>
          </p:cNvSpPr>
          <p:nvPr>
            <p:ph type="sldNum" sz="quarter" idx="4"/>
          </p:nvPr>
        </p:nvSpPr>
        <p:spPr>
          <a:xfrm>
            <a:off x="11485066" y="6481261"/>
            <a:ext cx="16455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accent1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39538" y="539999"/>
            <a:ext cx="11109538" cy="573719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5" r:id="rId2"/>
    <p:sldLayoutId id="2147483689" r:id="rId3"/>
    <p:sldLayoutId id="2147483659" r:id="rId4"/>
    <p:sldLayoutId id="2147483660" r:id="rId5"/>
    <p:sldLayoutId id="2147483661" r:id="rId6"/>
    <p:sldLayoutId id="2147483673" r:id="rId7"/>
    <p:sldLayoutId id="2147483681" r:id="rId8"/>
    <p:sldLayoutId id="2147483663" r:id="rId9"/>
    <p:sldLayoutId id="2147483664" r:id="rId10"/>
    <p:sldLayoutId id="2147483666" r:id="rId11"/>
    <p:sldLayoutId id="2147483667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4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None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273050" indent="-27305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541338" indent="-276225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2000" b="1" kern="1200" cap="all" spc="30" baseline="0">
          <a:solidFill>
            <a:sysClr val="windowText" lastClr="000000"/>
          </a:solidFill>
          <a:latin typeface="+mj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Segoe UI Light" panose="020B0502040204020203" pitchFamily="34" charset="0"/>
        <a:buNone/>
        <a:defRPr sz="1600" b="0" i="0" kern="1200" cap="all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defRPr sz="1600" b="1" i="0" kern="1200">
          <a:solidFill>
            <a:sysClr val="windowText" lastClr="000000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romanUcPeriod"/>
        <a:defRPr sz="1400" b="0" i="0" kern="1200">
          <a:solidFill>
            <a:sysClr val="windowText" lastClr="000000"/>
          </a:solidFill>
          <a:latin typeface="+mj-lt"/>
          <a:ea typeface="+mn-ea"/>
          <a:cs typeface="+mn-cs"/>
        </a:defRPr>
      </a:lvl7pPr>
      <a:lvl8pPr marL="263525" indent="-263525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lphaLcPeriod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b="0" i="1" kern="120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pos="339" userDrawn="1">
          <p15:clr>
            <a:srgbClr val="5ACBF0"/>
          </p15:clr>
        </p15:guide>
        <p15:guide id="9" pos="7338" userDrawn="1">
          <p15:clr>
            <a:srgbClr val="5ACBF0"/>
          </p15:clr>
        </p15:guide>
        <p15:guide id="10" orient="horz" pos="339" userDrawn="1">
          <p15:clr>
            <a:srgbClr val="5ACBF0"/>
          </p15:clr>
        </p15:guide>
        <p15:guide id="11" orient="horz" pos="3979" userDrawn="1">
          <p15:clr>
            <a:srgbClr val="5ACBF0"/>
          </p15:clr>
        </p15:guide>
        <p15:guide id="12" orient="horz" pos="703" userDrawn="1">
          <p15:clr>
            <a:srgbClr val="5ACBF0"/>
          </p15:clr>
        </p15:guide>
        <p15:guide id="13" orient="horz" pos="9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hyperlink" Target="https://kubernetes.io/docs/tasks/tools/install-minikube" TargetMode="External"/><Relationship Id="rId4" Type="http://schemas.openxmlformats.org/officeDocument/2006/relationships/hyperlink" Target="https://www.virtualbox.org/wiki/Download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19">
            <a:extLst>
              <a:ext uri="{FF2B5EF4-FFF2-40B4-BE49-F238E27FC236}">
                <a16:creationId xmlns:a16="http://schemas.microsoft.com/office/drawing/2014/main" id="{C9775FD9-3727-4005-BB12-08CF801AB3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435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29AE3F-DD7E-4314-A9EC-7E6D6CCFC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6" name="Titel 45">
            <a:extLst>
              <a:ext uri="{FF2B5EF4-FFF2-40B4-BE49-F238E27FC236}">
                <a16:creationId xmlns:a16="http://schemas.microsoft.com/office/drawing/2014/main" id="{A0A4A898-22E6-4787-A770-8306FE8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Kubernetes 1</a:t>
            </a:r>
            <a:r>
              <a:rPr lang="en-US" dirty="0"/>
              <a:t>	</a:t>
            </a:r>
            <a:endParaRPr lang="en-NL" dirty="0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8E93452-6EE3-488B-9A0A-354835907B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Angel Sevilla Camins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1CCDA5-ECEB-47C8-89E5-3B1A6C0EA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79" y="570218"/>
            <a:ext cx="2837526" cy="1212234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124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</a:t>
            </a:r>
            <a:r>
              <a:rPr lang="en-US" sz="2800" dirty="0">
                <a:solidFill>
                  <a:srgbClr val="EF4023"/>
                </a:solidFill>
              </a:rPr>
              <a:t>. Kubernetes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certified distributions, hosts, installers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6361E8A3-1012-4F99-9B31-0C35CFADFF4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62753" y="1846981"/>
            <a:ext cx="11486082" cy="49334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7966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</a:t>
            </a:r>
            <a:r>
              <a:rPr lang="en-US" sz="2800" dirty="0">
                <a:solidFill>
                  <a:srgbClr val="EF4023"/>
                </a:solidFill>
              </a:rPr>
              <a:t>. Kubernetes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742D0D30-5E37-400C-97EF-4ADA4BCC25F6}"/>
              </a:ext>
            </a:extLst>
          </p:cNvPr>
          <p:cNvSpPr/>
          <p:nvPr/>
        </p:nvSpPr>
        <p:spPr>
          <a:xfrm>
            <a:off x="539538" y="1035515"/>
            <a:ext cx="563400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Container organization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Find a good match between container requirements and available resources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Organize containers in groups for better modularity</a:t>
            </a: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Auto scaling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Replicate containers based on demand</a:t>
            </a: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Traffic routing and load balancing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Easy discovery of other containers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Automatic responses to outages or high traffic</a:t>
            </a: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Configuration management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Store and manage sensitive information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Uncouple containers from configs</a:t>
            </a: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“Infrastructure as code”</a:t>
            </a:r>
          </a:p>
        </p:txBody>
      </p:sp>
      <p:pic>
        <p:nvPicPr>
          <p:cNvPr id="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991E0-F6B6-4853-A830-71D25853FB0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122300" y="2416894"/>
            <a:ext cx="6011609" cy="27446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585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</a:t>
            </a:r>
            <a:r>
              <a:rPr lang="en-US" sz="2800" dirty="0">
                <a:solidFill>
                  <a:srgbClr val="EF4023"/>
                </a:solidFill>
              </a:rPr>
              <a:t>. Kubernetes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architecture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04947802-A640-4CE4-B4B3-F46312AEAA8C}"/>
              </a:ext>
            </a:extLst>
          </p:cNvPr>
          <p:cNvSpPr/>
          <p:nvPr/>
        </p:nvSpPr>
        <p:spPr>
          <a:xfrm>
            <a:off x="2595075" y="1894539"/>
            <a:ext cx="129600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master1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B72A6202-CDA6-4D1B-ADEF-99EE620411AF}"/>
              </a:ext>
            </a:extLst>
          </p:cNvPr>
          <p:cNvSpPr/>
          <p:nvPr/>
        </p:nvSpPr>
        <p:spPr>
          <a:xfrm>
            <a:off x="5624115" y="1930539"/>
            <a:ext cx="120060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master2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" name="CustomShape 4">
            <a:extLst>
              <a:ext uri="{FF2B5EF4-FFF2-40B4-BE49-F238E27FC236}">
                <a16:creationId xmlns:a16="http://schemas.microsoft.com/office/drawing/2014/main" id="{08A35285-86BE-4D87-A387-B1FA32515656}"/>
              </a:ext>
            </a:extLst>
          </p:cNvPr>
          <p:cNvSpPr/>
          <p:nvPr/>
        </p:nvSpPr>
        <p:spPr>
          <a:xfrm>
            <a:off x="8360115" y="1876539"/>
            <a:ext cx="119772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master3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" name="CustomShape 5">
            <a:extLst>
              <a:ext uri="{FF2B5EF4-FFF2-40B4-BE49-F238E27FC236}">
                <a16:creationId xmlns:a16="http://schemas.microsoft.com/office/drawing/2014/main" id="{89ABD667-2485-4325-B52E-C3C485AE90A4}"/>
              </a:ext>
            </a:extLst>
          </p:cNvPr>
          <p:cNvSpPr/>
          <p:nvPr/>
        </p:nvSpPr>
        <p:spPr>
          <a:xfrm>
            <a:off x="1227075" y="4774539"/>
            <a:ext cx="108000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node1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B5D557EE-7FD2-42C7-9423-CC54A29767D3}"/>
              </a:ext>
            </a:extLst>
          </p:cNvPr>
          <p:cNvSpPr/>
          <p:nvPr/>
        </p:nvSpPr>
        <p:spPr>
          <a:xfrm>
            <a:off x="3474555" y="4774539"/>
            <a:ext cx="106452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node2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1" name="CustomShape 7">
            <a:extLst>
              <a:ext uri="{FF2B5EF4-FFF2-40B4-BE49-F238E27FC236}">
                <a16:creationId xmlns:a16="http://schemas.microsoft.com/office/drawing/2014/main" id="{84CF2277-F47D-4497-86B2-7BAA04214040}"/>
              </a:ext>
            </a:extLst>
          </p:cNvPr>
          <p:cNvSpPr/>
          <p:nvPr/>
        </p:nvSpPr>
        <p:spPr>
          <a:xfrm>
            <a:off x="10299075" y="4774539"/>
            <a:ext cx="115200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nodeN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2" name="CustomShape 8">
            <a:extLst>
              <a:ext uri="{FF2B5EF4-FFF2-40B4-BE49-F238E27FC236}">
                <a16:creationId xmlns:a16="http://schemas.microsoft.com/office/drawing/2014/main" id="{56C23D49-DC90-47ED-93AD-B3BDE8DC68E3}"/>
              </a:ext>
            </a:extLst>
          </p:cNvPr>
          <p:cNvSpPr/>
          <p:nvPr/>
        </p:nvSpPr>
        <p:spPr>
          <a:xfrm>
            <a:off x="5763075" y="4720539"/>
            <a:ext cx="108000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node3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3" name="CustomShape 9">
            <a:extLst>
              <a:ext uri="{FF2B5EF4-FFF2-40B4-BE49-F238E27FC236}">
                <a16:creationId xmlns:a16="http://schemas.microsoft.com/office/drawing/2014/main" id="{A5165522-1747-4D0B-85B3-E4B73416450A}"/>
              </a:ext>
            </a:extLst>
          </p:cNvPr>
          <p:cNvSpPr/>
          <p:nvPr/>
        </p:nvSpPr>
        <p:spPr>
          <a:xfrm>
            <a:off x="8067075" y="4774539"/>
            <a:ext cx="1152000" cy="34164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node...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4" name="CustomShape 10">
            <a:extLst>
              <a:ext uri="{FF2B5EF4-FFF2-40B4-BE49-F238E27FC236}">
                <a16:creationId xmlns:a16="http://schemas.microsoft.com/office/drawing/2014/main" id="{A3BF63EF-27FA-4D18-B650-465F59C7A8DF}"/>
              </a:ext>
            </a:extLst>
          </p:cNvPr>
          <p:cNvSpPr/>
          <p:nvPr/>
        </p:nvSpPr>
        <p:spPr>
          <a:xfrm>
            <a:off x="2919075" y="4022499"/>
            <a:ext cx="1604160" cy="28368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latin typeface="Comic Sans MS"/>
                <a:ea typeface="DejaVu Sans"/>
              </a:rPr>
              <a:t>Docker runtime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15" name="CustomShape 11">
            <a:extLst>
              <a:ext uri="{FF2B5EF4-FFF2-40B4-BE49-F238E27FC236}">
                <a16:creationId xmlns:a16="http://schemas.microsoft.com/office/drawing/2014/main" id="{0EF9F62B-BC22-493B-8402-B61AF97862F8}"/>
              </a:ext>
            </a:extLst>
          </p:cNvPr>
          <p:cNvSpPr/>
          <p:nvPr/>
        </p:nvSpPr>
        <p:spPr>
          <a:xfrm>
            <a:off x="2271075" y="2369739"/>
            <a:ext cx="647640" cy="2707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etcd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16" name="CustomShape 12">
            <a:extLst>
              <a:ext uri="{FF2B5EF4-FFF2-40B4-BE49-F238E27FC236}">
                <a16:creationId xmlns:a16="http://schemas.microsoft.com/office/drawing/2014/main" id="{82835D7D-262D-4CB4-9CC9-F1D77884E3DE}"/>
              </a:ext>
            </a:extLst>
          </p:cNvPr>
          <p:cNvSpPr/>
          <p:nvPr/>
        </p:nvSpPr>
        <p:spPr>
          <a:xfrm>
            <a:off x="1192155" y="6070539"/>
            <a:ext cx="1564200" cy="28368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400" b="0" i="1" strike="noStrike" spc="-1">
                <a:solidFill>
                  <a:srgbClr val="000000"/>
                </a:solidFill>
                <a:latin typeface="Comic Sans MS"/>
                <a:ea typeface="DejaVu Sans"/>
              </a:rPr>
              <a:t>Docker runtime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17" name="CustomShape 13">
            <a:extLst>
              <a:ext uri="{FF2B5EF4-FFF2-40B4-BE49-F238E27FC236}">
                <a16:creationId xmlns:a16="http://schemas.microsoft.com/office/drawing/2014/main" id="{D1A2C5C3-AD1B-479F-8381-565425038AF7}"/>
              </a:ext>
            </a:extLst>
          </p:cNvPr>
          <p:cNvSpPr/>
          <p:nvPr/>
        </p:nvSpPr>
        <p:spPr>
          <a:xfrm>
            <a:off x="2271075" y="2693739"/>
            <a:ext cx="567360" cy="2347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API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18" name="CustomShape 14">
            <a:extLst>
              <a:ext uri="{FF2B5EF4-FFF2-40B4-BE49-F238E27FC236}">
                <a16:creationId xmlns:a16="http://schemas.microsoft.com/office/drawing/2014/main" id="{E7B9DEC5-E34C-4569-B804-7905481170DC}"/>
              </a:ext>
            </a:extLst>
          </p:cNvPr>
          <p:cNvSpPr/>
          <p:nvPr/>
        </p:nvSpPr>
        <p:spPr>
          <a:xfrm>
            <a:off x="2271075" y="2981739"/>
            <a:ext cx="1122120" cy="244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Scheduler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19" name="CustomShape 15">
            <a:extLst>
              <a:ext uri="{FF2B5EF4-FFF2-40B4-BE49-F238E27FC236}">
                <a16:creationId xmlns:a16="http://schemas.microsoft.com/office/drawing/2014/main" id="{D509E00B-11A2-4690-B716-96FD3BD859D0}"/>
              </a:ext>
            </a:extLst>
          </p:cNvPr>
          <p:cNvSpPr/>
          <p:nvPr/>
        </p:nvSpPr>
        <p:spPr>
          <a:xfrm>
            <a:off x="2271075" y="3269739"/>
            <a:ext cx="2052000" cy="244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Controller Manager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20" name="CustomShape 16">
            <a:extLst>
              <a:ext uri="{FF2B5EF4-FFF2-40B4-BE49-F238E27FC236}">
                <a16:creationId xmlns:a16="http://schemas.microsoft.com/office/drawing/2014/main" id="{C507AFE1-528B-46CA-9D0C-58D38AA56BF3}"/>
              </a:ext>
            </a:extLst>
          </p:cNvPr>
          <p:cNvSpPr/>
          <p:nvPr/>
        </p:nvSpPr>
        <p:spPr>
          <a:xfrm>
            <a:off x="2291595" y="3557739"/>
            <a:ext cx="1101600" cy="2444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CoreDNS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21" name="CustomShape 17">
            <a:extLst>
              <a:ext uri="{FF2B5EF4-FFF2-40B4-BE49-F238E27FC236}">
                <a16:creationId xmlns:a16="http://schemas.microsoft.com/office/drawing/2014/main" id="{D0A6456E-348D-432D-9CD6-72D702B32A89}"/>
              </a:ext>
            </a:extLst>
          </p:cNvPr>
          <p:cNvSpPr/>
          <p:nvPr/>
        </p:nvSpPr>
        <p:spPr>
          <a:xfrm>
            <a:off x="1031595" y="5206539"/>
            <a:ext cx="964440" cy="2509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Kubelet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22" name="CustomShape 18">
            <a:extLst>
              <a:ext uri="{FF2B5EF4-FFF2-40B4-BE49-F238E27FC236}">
                <a16:creationId xmlns:a16="http://schemas.microsoft.com/office/drawing/2014/main" id="{CA9C33AC-CA99-4C11-89BC-71FE2595DC49}"/>
              </a:ext>
            </a:extLst>
          </p:cNvPr>
          <p:cNvSpPr/>
          <p:nvPr/>
        </p:nvSpPr>
        <p:spPr>
          <a:xfrm>
            <a:off x="1059675" y="5537739"/>
            <a:ext cx="1231560" cy="23472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2000" tIns="27000" rIns="72000" bIns="27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500" b="0" strike="noStrike" spc="-1">
                <a:solidFill>
                  <a:srgbClr val="000000"/>
                </a:solidFill>
                <a:latin typeface="Comic Sans MS"/>
                <a:ea typeface="DejaVu Sans"/>
              </a:rPr>
              <a:t>Kube-proxy</a:t>
            </a:r>
            <a:endParaRPr lang="en-GB" sz="1500" b="0" strike="noStrike" spc="-1">
              <a:latin typeface="Arial"/>
            </a:endParaRPr>
          </a:p>
        </p:txBody>
      </p:sp>
      <p:sp>
        <p:nvSpPr>
          <p:cNvPr id="23" name="CustomShape 19">
            <a:extLst>
              <a:ext uri="{FF2B5EF4-FFF2-40B4-BE49-F238E27FC236}">
                <a16:creationId xmlns:a16="http://schemas.microsoft.com/office/drawing/2014/main" id="{2CB16C85-CB8E-4F62-BFDA-49FC12B5CFBE}"/>
              </a:ext>
            </a:extLst>
          </p:cNvPr>
          <p:cNvSpPr/>
          <p:nvPr/>
        </p:nvSpPr>
        <p:spPr>
          <a:xfrm>
            <a:off x="291075" y="2992539"/>
            <a:ext cx="1704960" cy="349920"/>
          </a:xfrm>
          <a:prstGeom prst="rect">
            <a:avLst/>
          </a:prstGeom>
          <a:noFill/>
          <a:ln w="360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Comic Sans MS"/>
                <a:ea typeface="DejaVu Sans"/>
              </a:rPr>
              <a:t>Control Panel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24" name="CustomShape 20">
            <a:extLst>
              <a:ext uri="{FF2B5EF4-FFF2-40B4-BE49-F238E27FC236}">
                <a16:creationId xmlns:a16="http://schemas.microsoft.com/office/drawing/2014/main" id="{C5877BC7-663C-4E89-9CD3-35B96CF6D6DD}"/>
              </a:ext>
            </a:extLst>
          </p:cNvPr>
          <p:cNvSpPr/>
          <p:nvPr/>
        </p:nvSpPr>
        <p:spPr>
          <a:xfrm>
            <a:off x="1926195" y="2104779"/>
            <a:ext cx="2715840" cy="234216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" name="CustomShape 21">
            <a:extLst>
              <a:ext uri="{FF2B5EF4-FFF2-40B4-BE49-F238E27FC236}">
                <a16:creationId xmlns:a16="http://schemas.microsoft.com/office/drawing/2014/main" id="{8934602C-247C-461D-A4FE-D6C7F5A91C5F}"/>
              </a:ext>
            </a:extLst>
          </p:cNvPr>
          <p:cNvSpPr/>
          <p:nvPr/>
        </p:nvSpPr>
        <p:spPr>
          <a:xfrm>
            <a:off x="5007795" y="2171739"/>
            <a:ext cx="2715840" cy="234216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22">
            <a:extLst>
              <a:ext uri="{FF2B5EF4-FFF2-40B4-BE49-F238E27FC236}">
                <a16:creationId xmlns:a16="http://schemas.microsoft.com/office/drawing/2014/main" id="{79F29109-4541-4126-9562-3E11D5B8B7AD}"/>
              </a:ext>
            </a:extLst>
          </p:cNvPr>
          <p:cNvSpPr/>
          <p:nvPr/>
        </p:nvSpPr>
        <p:spPr>
          <a:xfrm>
            <a:off x="8199915" y="2147619"/>
            <a:ext cx="2715840" cy="234216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CustomShape 23">
            <a:extLst>
              <a:ext uri="{FF2B5EF4-FFF2-40B4-BE49-F238E27FC236}">
                <a16:creationId xmlns:a16="http://schemas.microsoft.com/office/drawing/2014/main" id="{1C0D3BDA-A592-439E-B5A3-CE415C3C21D0}"/>
              </a:ext>
            </a:extLst>
          </p:cNvPr>
          <p:cNvSpPr/>
          <p:nvPr/>
        </p:nvSpPr>
        <p:spPr>
          <a:xfrm>
            <a:off x="930075" y="5051019"/>
            <a:ext cx="1743840" cy="130320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" name="CustomShape 24">
            <a:extLst>
              <a:ext uri="{FF2B5EF4-FFF2-40B4-BE49-F238E27FC236}">
                <a16:creationId xmlns:a16="http://schemas.microsoft.com/office/drawing/2014/main" id="{E6A2BC76-C99D-414C-BEF6-D17AB72388EA}"/>
              </a:ext>
            </a:extLst>
          </p:cNvPr>
          <p:cNvSpPr/>
          <p:nvPr/>
        </p:nvSpPr>
        <p:spPr>
          <a:xfrm>
            <a:off x="3036435" y="5013579"/>
            <a:ext cx="1743840" cy="130320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" name="CustomShape 25">
            <a:extLst>
              <a:ext uri="{FF2B5EF4-FFF2-40B4-BE49-F238E27FC236}">
                <a16:creationId xmlns:a16="http://schemas.microsoft.com/office/drawing/2014/main" id="{3267BA31-039A-4A4F-AB7D-EBF966831E9A}"/>
              </a:ext>
            </a:extLst>
          </p:cNvPr>
          <p:cNvSpPr/>
          <p:nvPr/>
        </p:nvSpPr>
        <p:spPr>
          <a:xfrm>
            <a:off x="5400195" y="5015379"/>
            <a:ext cx="1743840" cy="130320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26">
            <a:extLst>
              <a:ext uri="{FF2B5EF4-FFF2-40B4-BE49-F238E27FC236}">
                <a16:creationId xmlns:a16="http://schemas.microsoft.com/office/drawing/2014/main" id="{77C29B50-56A8-4A00-8C99-D8B29882B5A3}"/>
              </a:ext>
            </a:extLst>
          </p:cNvPr>
          <p:cNvSpPr/>
          <p:nvPr/>
        </p:nvSpPr>
        <p:spPr>
          <a:xfrm>
            <a:off x="7639395" y="5062539"/>
            <a:ext cx="1743840" cy="130320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27">
            <a:extLst>
              <a:ext uri="{FF2B5EF4-FFF2-40B4-BE49-F238E27FC236}">
                <a16:creationId xmlns:a16="http://schemas.microsoft.com/office/drawing/2014/main" id="{E924DEEF-4DCE-40D2-96B9-84C5DE88ADB3}"/>
              </a:ext>
            </a:extLst>
          </p:cNvPr>
          <p:cNvSpPr/>
          <p:nvPr/>
        </p:nvSpPr>
        <p:spPr>
          <a:xfrm>
            <a:off x="9905235" y="5116539"/>
            <a:ext cx="1743840" cy="1303200"/>
          </a:xfrm>
          <a:custGeom>
            <a:avLst/>
            <a:gdLst/>
            <a:ahLst/>
            <a:cxnLst/>
            <a:rect l="l" t="t" r="r" b="b"/>
            <a:pathLst>
              <a:path w="2716241" h="2342508">
                <a:moveTo>
                  <a:pt x="5053" y="113016"/>
                </a:moveTo>
                <a:cubicBezTo>
                  <a:pt x="-6934" y="157537"/>
                  <a:pt x="3392" y="85687"/>
                  <a:pt x="25601" y="359596"/>
                </a:cubicBezTo>
                <a:cubicBezTo>
                  <a:pt x="31715" y="435003"/>
                  <a:pt x="46150" y="585627"/>
                  <a:pt x="46150" y="585627"/>
                </a:cubicBezTo>
                <a:cubicBezTo>
                  <a:pt x="49575" y="660971"/>
                  <a:pt x="55188" y="736247"/>
                  <a:pt x="56424" y="811659"/>
                </a:cubicBezTo>
                <a:cubicBezTo>
                  <a:pt x="62038" y="1154102"/>
                  <a:pt x="60415" y="1496644"/>
                  <a:pt x="66698" y="1839075"/>
                </a:cubicBezTo>
                <a:cubicBezTo>
                  <a:pt x="67267" y="1870082"/>
                  <a:pt x="74397" y="1900637"/>
                  <a:pt x="76972" y="1931542"/>
                </a:cubicBezTo>
                <a:cubicBezTo>
                  <a:pt x="81248" y="1982849"/>
                  <a:pt x="82365" y="2034401"/>
                  <a:pt x="87246" y="2085654"/>
                </a:cubicBezTo>
                <a:cubicBezTo>
                  <a:pt x="89221" y="2106392"/>
                  <a:pt x="93001" y="2126963"/>
                  <a:pt x="97520" y="2147299"/>
                </a:cubicBezTo>
                <a:cubicBezTo>
                  <a:pt x="99869" y="2157871"/>
                  <a:pt x="99475" y="2171189"/>
                  <a:pt x="107795" y="2178122"/>
                </a:cubicBezTo>
                <a:cubicBezTo>
                  <a:pt x="121963" y="2189929"/>
                  <a:pt x="141500" y="2193371"/>
                  <a:pt x="159165" y="2198670"/>
                </a:cubicBezTo>
                <a:cubicBezTo>
                  <a:pt x="175891" y="2203688"/>
                  <a:pt x="193595" y="2204709"/>
                  <a:pt x="210536" y="2208944"/>
                </a:cubicBezTo>
                <a:cubicBezTo>
                  <a:pt x="305593" y="2232708"/>
                  <a:pt x="153880" y="2204247"/>
                  <a:pt x="292729" y="2229493"/>
                </a:cubicBezTo>
                <a:cubicBezTo>
                  <a:pt x="313225" y="2233220"/>
                  <a:pt x="333878" y="2236041"/>
                  <a:pt x="354374" y="2239767"/>
                </a:cubicBezTo>
                <a:cubicBezTo>
                  <a:pt x="371555" y="2242891"/>
                  <a:pt x="388458" y="2247571"/>
                  <a:pt x="405745" y="2250041"/>
                </a:cubicBezTo>
                <a:cubicBezTo>
                  <a:pt x="436446" y="2254427"/>
                  <a:pt x="467473" y="2256216"/>
                  <a:pt x="498213" y="2260315"/>
                </a:cubicBezTo>
                <a:cubicBezTo>
                  <a:pt x="603750" y="2274386"/>
                  <a:pt x="519351" y="2270225"/>
                  <a:pt x="652325" y="2280863"/>
                </a:cubicBezTo>
                <a:cubicBezTo>
                  <a:pt x="707052" y="2285241"/>
                  <a:pt x="761916" y="2287712"/>
                  <a:pt x="816711" y="2291137"/>
                </a:cubicBezTo>
                <a:lnTo>
                  <a:pt x="868082" y="2301412"/>
                </a:lnTo>
                <a:cubicBezTo>
                  <a:pt x="888578" y="2305139"/>
                  <a:pt x="909391" y="2307167"/>
                  <a:pt x="929727" y="2311686"/>
                </a:cubicBezTo>
                <a:cubicBezTo>
                  <a:pt x="940299" y="2314035"/>
                  <a:pt x="949764" y="2320980"/>
                  <a:pt x="960550" y="2321960"/>
                </a:cubicBezTo>
                <a:cubicBezTo>
                  <a:pt x="1025442" y="2327859"/>
                  <a:pt x="1090712" y="2328408"/>
                  <a:pt x="1155759" y="2332234"/>
                </a:cubicBezTo>
                <a:lnTo>
                  <a:pt x="1309871" y="2342508"/>
                </a:lnTo>
                <a:lnTo>
                  <a:pt x="1936595" y="2332234"/>
                </a:lnTo>
                <a:cubicBezTo>
                  <a:pt x="1964194" y="2331434"/>
                  <a:pt x="1991419" y="2325609"/>
                  <a:pt x="2018788" y="2321960"/>
                </a:cubicBezTo>
                <a:cubicBezTo>
                  <a:pt x="2102775" y="2310762"/>
                  <a:pt x="2097885" y="2308491"/>
                  <a:pt x="2193449" y="2301412"/>
                </a:cubicBezTo>
                <a:cubicBezTo>
                  <a:pt x="2344203" y="2290245"/>
                  <a:pt x="2482272" y="2286746"/>
                  <a:pt x="2635237" y="2280863"/>
                </a:cubicBezTo>
                <a:cubicBezTo>
                  <a:pt x="2753926" y="2261082"/>
                  <a:pt x="2707156" y="2289484"/>
                  <a:pt x="2707156" y="2085654"/>
                </a:cubicBezTo>
                <a:cubicBezTo>
                  <a:pt x="2707156" y="1577549"/>
                  <a:pt x="2708942" y="1957891"/>
                  <a:pt x="2686608" y="1756881"/>
                </a:cubicBezTo>
                <a:cubicBezTo>
                  <a:pt x="2666091" y="1572224"/>
                  <a:pt x="2688145" y="1692646"/>
                  <a:pt x="2666060" y="1582221"/>
                </a:cubicBezTo>
                <a:cubicBezTo>
                  <a:pt x="2659210" y="1407560"/>
                  <a:pt x="2647411" y="1233024"/>
                  <a:pt x="2645511" y="1058239"/>
                </a:cubicBezTo>
                <a:cubicBezTo>
                  <a:pt x="2642086" y="743165"/>
                  <a:pt x="2641732" y="428042"/>
                  <a:pt x="2635237" y="113016"/>
                </a:cubicBezTo>
                <a:cubicBezTo>
                  <a:pt x="2634877" y="95557"/>
                  <a:pt x="2628087" y="78826"/>
                  <a:pt x="2624963" y="61645"/>
                </a:cubicBezTo>
                <a:cubicBezTo>
                  <a:pt x="2621237" y="41149"/>
                  <a:pt x="2618114" y="20548"/>
                  <a:pt x="2614689" y="0"/>
                </a:cubicBezTo>
                <a:cubicBezTo>
                  <a:pt x="2381394" y="5185"/>
                  <a:pt x="2197521" y="3639"/>
                  <a:pt x="1977691" y="20549"/>
                </a:cubicBezTo>
                <a:cubicBezTo>
                  <a:pt x="1946770" y="22927"/>
                  <a:pt x="1915997" y="26976"/>
                  <a:pt x="1885224" y="30823"/>
                </a:cubicBezTo>
                <a:cubicBezTo>
                  <a:pt x="1861195" y="33827"/>
                  <a:pt x="1837450" y="39240"/>
                  <a:pt x="1813305" y="41097"/>
                </a:cubicBezTo>
                <a:cubicBezTo>
                  <a:pt x="1748337" y="46094"/>
                  <a:pt x="1683166" y="47946"/>
                  <a:pt x="1618096" y="51371"/>
                </a:cubicBezTo>
                <a:lnTo>
                  <a:pt x="1433161" y="71920"/>
                </a:lnTo>
                <a:cubicBezTo>
                  <a:pt x="1402338" y="75345"/>
                  <a:pt x="1371682" y="81002"/>
                  <a:pt x="1340693" y="82194"/>
                </a:cubicBezTo>
                <a:lnTo>
                  <a:pt x="1073565" y="92468"/>
                </a:lnTo>
                <a:cubicBezTo>
                  <a:pt x="1020315" y="101343"/>
                  <a:pt x="974587" y="110114"/>
                  <a:pt x="919453" y="113016"/>
                </a:cubicBezTo>
                <a:cubicBezTo>
                  <a:pt x="820214" y="118239"/>
                  <a:pt x="720819" y="119865"/>
                  <a:pt x="621502" y="123290"/>
                </a:cubicBezTo>
                <a:cubicBezTo>
                  <a:pt x="494788" y="119865"/>
                  <a:pt x="367976" y="119045"/>
                  <a:pt x="241359" y="113016"/>
                </a:cubicBezTo>
                <a:cubicBezTo>
                  <a:pt x="223916" y="112185"/>
                  <a:pt x="207275" y="105212"/>
                  <a:pt x="189988" y="102742"/>
                </a:cubicBezTo>
                <a:cubicBezTo>
                  <a:pt x="159287" y="98356"/>
                  <a:pt x="128494" y="94017"/>
                  <a:pt x="97520" y="92468"/>
                </a:cubicBezTo>
                <a:cubicBezTo>
                  <a:pt x="59895" y="90587"/>
                  <a:pt x="17040" y="68495"/>
                  <a:pt x="5053" y="113016"/>
                </a:cubicBezTo>
                <a:close/>
              </a:path>
            </a:pathLst>
          </a:custGeom>
          <a:noFill/>
          <a:ln w="2844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78808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4. Kubernetes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Components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Nodes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35BBA7DC-967D-44F9-935D-9A269D32F01E}"/>
              </a:ext>
            </a:extLst>
          </p:cNvPr>
          <p:cNvSpPr/>
          <p:nvPr/>
        </p:nvSpPr>
        <p:spPr>
          <a:xfrm>
            <a:off x="678161" y="2171521"/>
            <a:ext cx="5503977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Worker machine in a cluster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Can be a VM or a physical computer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“runs things”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endParaRPr lang="en-GB" sz="2000" b="0" strike="noStrike" spc="-1" dirty="0">
              <a:latin typeface="Arial"/>
            </a:endParaRP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Managed by the master</a:t>
            </a: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b="0" strike="noStrike" spc="-1" dirty="0">
              <a:latin typeface="Arial"/>
            </a:endParaRP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Contains a container runtime</a:t>
            </a: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b="0" strike="noStrike" spc="-1" dirty="0">
              <a:latin typeface="Arial"/>
            </a:endParaRP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Contains components to start and access pods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DEB0FF0-5316-4B8D-9A61-842C4227C6D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957689" y="1898281"/>
            <a:ext cx="5150520" cy="41464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40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4. Kubernetes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Components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2C801124-E293-4AD7-B23A-E9F707559E6F}"/>
              </a:ext>
            </a:extLst>
          </p:cNvPr>
          <p:cNvSpPr/>
          <p:nvPr/>
        </p:nvSpPr>
        <p:spPr>
          <a:xfrm>
            <a:off x="504000" y="1800000"/>
            <a:ext cx="592560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+mj-lt"/>
              </a:rPr>
              <a:t>Pod</a:t>
            </a:r>
            <a:r>
              <a:rPr lang="en-GB" dirty="0">
                <a:solidFill>
                  <a:sysClr val="windowText" lastClr="000000"/>
                </a:solidFill>
                <a:latin typeface="+mj-lt"/>
              </a:rPr>
              <a:t>: basic unit of deployment</a:t>
            </a:r>
          </a:p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endParaRPr lang="en-GB" dirty="0">
              <a:solidFill>
                <a:sysClr val="windowText" lastClr="000000"/>
              </a:solidFill>
              <a:latin typeface="+mj-lt"/>
            </a:endParaRPr>
          </a:p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+mj-lt"/>
              </a:rPr>
              <a:t>Controller</a:t>
            </a:r>
            <a:r>
              <a:rPr lang="en-GB" dirty="0">
                <a:solidFill>
                  <a:sysClr val="windowText" lastClr="000000"/>
                </a:solidFill>
                <a:latin typeface="+mj-lt"/>
              </a:rPr>
              <a:t>: creating/updating pods and other objects: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SzPct val="75000"/>
              <a:buFont typeface="Arial"/>
              <a:buChar char="•"/>
            </a:pPr>
            <a:r>
              <a:rPr lang="en-GB" dirty="0">
                <a:solidFill>
                  <a:sysClr val="windowText" lastClr="000000"/>
                </a:solidFill>
                <a:latin typeface="+mj-lt"/>
              </a:rPr>
              <a:t>Deployment, </a:t>
            </a:r>
            <a:r>
              <a:rPr lang="en-GB" dirty="0" err="1">
                <a:solidFill>
                  <a:sysClr val="windowText" lastClr="000000"/>
                </a:solidFill>
                <a:latin typeface="+mj-lt"/>
              </a:rPr>
              <a:t>ReplicaSet</a:t>
            </a:r>
            <a:r>
              <a:rPr lang="en-GB" dirty="0">
                <a:solidFill>
                  <a:sysClr val="windowText" lastClr="000000"/>
                </a:solidFill>
                <a:latin typeface="+mj-lt"/>
              </a:rPr>
              <a:t>, </a:t>
            </a:r>
            <a:r>
              <a:rPr lang="en-GB" dirty="0" err="1">
                <a:solidFill>
                  <a:sysClr val="windowText" lastClr="000000"/>
                </a:solidFill>
                <a:latin typeface="+mj-lt"/>
              </a:rPr>
              <a:t>StatefullSet</a:t>
            </a:r>
            <a:r>
              <a:rPr lang="en-GB" dirty="0">
                <a:solidFill>
                  <a:sysClr val="windowText" lastClr="000000"/>
                </a:solidFill>
                <a:latin typeface="+mj-lt"/>
              </a:rPr>
              <a:t>, Job, etc.</a:t>
            </a:r>
          </a:p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endParaRPr lang="en-GB" dirty="0">
              <a:solidFill>
                <a:sysClr val="windowText" lastClr="000000"/>
              </a:solidFill>
              <a:latin typeface="+mj-lt"/>
            </a:endParaRPr>
          </a:p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+mj-lt"/>
              </a:rPr>
              <a:t>Service</a:t>
            </a:r>
            <a:r>
              <a:rPr lang="en-GB" dirty="0">
                <a:solidFill>
                  <a:sysClr val="windowText" lastClr="000000"/>
                </a:solidFill>
                <a:latin typeface="+mj-lt"/>
              </a:rPr>
              <a:t>: network endpoint to connect to pod</a:t>
            </a:r>
          </a:p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endParaRPr lang="en-GB" dirty="0">
              <a:solidFill>
                <a:sysClr val="windowText" lastClr="000000"/>
              </a:solidFill>
              <a:latin typeface="+mj-lt"/>
            </a:endParaRPr>
          </a:p>
          <a:p>
            <a:pPr marL="16020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b="1" dirty="0">
                <a:solidFill>
                  <a:sysClr val="windowText" lastClr="000000"/>
                </a:solidFill>
                <a:latin typeface="+mj-lt"/>
              </a:rPr>
              <a:t>Namespace</a:t>
            </a:r>
            <a:r>
              <a:rPr lang="en-GB" dirty="0">
                <a:solidFill>
                  <a:sysClr val="windowText" lastClr="000000"/>
                </a:solidFill>
                <a:latin typeface="+mj-lt"/>
              </a:rPr>
              <a:t>: to group objects in cluster</a:t>
            </a:r>
          </a:p>
          <a:p>
            <a:pPr marL="0" lvl="1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</a:pPr>
            <a:endParaRPr lang="en-GB" dirty="0">
              <a:solidFill>
                <a:sysClr val="windowText" lastClr="000000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3B2FD-E291-40B1-B83F-EA45D9342966}"/>
              </a:ext>
            </a:extLst>
          </p:cNvPr>
          <p:cNvPicPr/>
          <p:nvPr/>
        </p:nvPicPr>
        <p:blipFill>
          <a:blip r:embed="rId4"/>
          <a:srcRect r="14560"/>
          <a:stretch/>
        </p:blipFill>
        <p:spPr>
          <a:xfrm>
            <a:off x="6292840" y="1619224"/>
            <a:ext cx="5899160" cy="41875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251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4. Kubernetes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Components </a:t>
            </a: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Pods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50F95198-A4FA-4030-9472-060640C54B0D}"/>
              </a:ext>
            </a:extLst>
          </p:cNvPr>
          <p:cNvSpPr/>
          <p:nvPr/>
        </p:nvSpPr>
        <p:spPr>
          <a:xfrm>
            <a:off x="495678" y="2091384"/>
            <a:ext cx="517032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Atomic units of  the Kubernetes platform</a:t>
            </a:r>
            <a:endParaRPr lang="en-GB" sz="20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A group of one or more containers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Tightly coupled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Shared resources </a:t>
            </a:r>
            <a:endParaRPr lang="en-GB" sz="20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A specification how to run the containers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Images and image versions</a:t>
            </a:r>
            <a:endParaRPr lang="en-GB" sz="20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One logical host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Shared IP address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Shared port space</a:t>
            </a:r>
            <a:endParaRPr lang="en-GB" sz="20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Contents are co-located and co-scheduled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0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92CBC-20BE-40A1-A791-1138CB14DE9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252720" y="2839371"/>
            <a:ext cx="5939280" cy="2228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81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4. Kubernetes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Components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Deployments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5FDA6F50-060B-4402-8950-EF83E126D71C}"/>
              </a:ext>
            </a:extLst>
          </p:cNvPr>
          <p:cNvSpPr/>
          <p:nvPr/>
        </p:nvSpPr>
        <p:spPr>
          <a:xfrm>
            <a:off x="638405" y="1978234"/>
            <a:ext cx="517032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Responsible for creating and updating instances of an application 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Instances = pods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Deployment manages creation of pods</a:t>
            </a:r>
            <a:endParaRPr lang="en-GB" sz="1600" b="0" strike="noStrike" spc="-1" dirty="0">
              <a:latin typeface="Arial"/>
            </a:endParaRP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Specify desired state in configuration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Pods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Number of replications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Pod update strategies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Pod resources</a:t>
            </a:r>
            <a:endParaRPr lang="en-GB" sz="1600" b="0" strike="noStrike" spc="-1" dirty="0">
              <a:latin typeface="Arial"/>
            </a:endParaRPr>
          </a:p>
          <a:p>
            <a:pPr marL="793800" lvl="3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CPU / memory </a:t>
            </a:r>
            <a:endParaRPr lang="en-GB" sz="1600" b="0" strike="noStrike" spc="-1" dirty="0">
              <a:latin typeface="Arial"/>
            </a:endParaRPr>
          </a:p>
          <a:p>
            <a:pPr marL="793800" lvl="3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Volumes</a:t>
            </a:r>
            <a:endParaRPr lang="en-GB" sz="1600" b="0" strike="noStrike" spc="-1" dirty="0">
              <a:latin typeface="Arial"/>
            </a:endParaRPr>
          </a:p>
          <a:p>
            <a:pPr marL="26172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16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If state diverts from desired state Kubernetes tries to repair it (i.e. restart failing pods)</a:t>
            </a:r>
            <a:endParaRPr lang="en-GB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600" b="0" strike="noStrike" spc="-1" dirty="0">
              <a:latin typeface="Arial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043E350-6AF2-4CEB-BB2B-F0F8EB5A7F1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654115" y="1270318"/>
            <a:ext cx="3952080" cy="5037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50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</a:t>
            </a:r>
            <a:r>
              <a:rPr lang="en-US" sz="2800" dirty="0">
                <a:solidFill>
                  <a:srgbClr val="EF4023"/>
                </a:solidFill>
              </a:rPr>
              <a:t>. Kubernetes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Components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Services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57B6F2E4-25C4-46C8-970A-F4767F1D2A08}"/>
              </a:ext>
            </a:extLst>
          </p:cNvPr>
          <p:cNvSpPr/>
          <p:nvPr/>
        </p:nvSpPr>
        <p:spPr>
          <a:xfrm>
            <a:off x="678163" y="2171521"/>
            <a:ext cx="517032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  <a:latin typeface="Calibri"/>
              </a:rPr>
              <a:t>Front-end and load balancer for pods</a:t>
            </a: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spc="-1" dirty="0">
              <a:solidFill>
                <a:srgbClr val="404040"/>
              </a:solidFill>
              <a:latin typeface="Calibri"/>
            </a:endParaRP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  <a:latin typeface="Calibri"/>
              </a:rPr>
              <a:t>Provides fixed access point to pods that power the service</a:t>
            </a: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spc="-1" dirty="0">
              <a:solidFill>
                <a:srgbClr val="404040"/>
              </a:solidFill>
              <a:latin typeface="Calibri"/>
            </a:endParaRP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  <a:latin typeface="Calibri"/>
              </a:rPr>
              <a:t>Maintains stable interface over changes on the pod level</a:t>
            </a:r>
          </a:p>
          <a:p>
            <a:pPr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14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D1999D-60A9-43EA-99CA-9F11BB14C8C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572520" y="1253880"/>
            <a:ext cx="5618880" cy="4695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0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</a:t>
            </a:r>
            <a:r>
              <a:rPr lang="en-US" sz="2800" dirty="0">
                <a:solidFill>
                  <a:srgbClr val="EF4023"/>
                </a:solidFill>
              </a:rPr>
              <a:t>. Kubernetes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Components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NAMESPACES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57B6F2E4-25C4-46C8-970A-F4767F1D2A08}"/>
              </a:ext>
            </a:extLst>
          </p:cNvPr>
          <p:cNvSpPr/>
          <p:nvPr/>
        </p:nvSpPr>
        <p:spPr>
          <a:xfrm>
            <a:off x="539538" y="1873347"/>
            <a:ext cx="517032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</a:rPr>
              <a:t>Namespaces provide a scope for names. </a:t>
            </a: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spc="-1" dirty="0">
              <a:solidFill>
                <a:srgbClr val="404040"/>
              </a:solidFill>
            </a:endParaRP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</a:rPr>
              <a:t>Names of resources need to be unique within a namespace, but not across namespaces.</a:t>
            </a: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spc="-1" dirty="0">
              <a:solidFill>
                <a:srgbClr val="404040"/>
              </a:solidFill>
            </a:endParaRP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</a:rPr>
              <a:t>Namespaces cannot be nested inside one another. </a:t>
            </a: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spc="-1" dirty="0">
              <a:solidFill>
                <a:srgbClr val="404040"/>
              </a:solidFill>
            </a:endParaRP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</a:rPr>
              <a:t>Each Kubernetes resource can only be in one namespace.</a:t>
            </a: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000" spc="-1" dirty="0">
              <a:solidFill>
                <a:srgbClr val="404040"/>
              </a:solidFill>
            </a:endParaRPr>
          </a:p>
          <a:p>
            <a:pPr marL="28647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spc="-1" dirty="0">
                <a:solidFill>
                  <a:srgbClr val="404040"/>
                </a:solidFill>
              </a:rPr>
              <a:t>Namespaces are a way to divide cluster resources between multiple users.</a:t>
            </a:r>
            <a:endParaRPr lang="en-GB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1400" b="0" strike="noStrike" spc="-1" dirty="0">
              <a:latin typeface="Arial"/>
            </a:endParaRPr>
          </a:p>
        </p:txBody>
      </p:sp>
      <p:pic>
        <p:nvPicPr>
          <p:cNvPr id="2050" name="Picture 2" descr="Magic of Namespaces in Kubernetes - Knoldus Blogs">
            <a:extLst>
              <a:ext uri="{FF2B5EF4-FFF2-40B4-BE49-F238E27FC236}">
                <a16:creationId xmlns:a16="http://schemas.microsoft.com/office/drawing/2014/main" id="{5156E9FB-5BAD-489D-AD74-B30C0AF4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295" y="1679712"/>
            <a:ext cx="6038705" cy="366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11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5</a:t>
            </a:r>
            <a:r>
              <a:rPr lang="en-US" sz="2800" dirty="0">
                <a:solidFill>
                  <a:srgbClr val="EF4023"/>
                </a:solidFill>
              </a:rPr>
              <a:t>. Lab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Using </a:t>
            </a:r>
            <a:r>
              <a:rPr lang="en-GB" sz="2800" spc="-1" dirty="0" err="1">
                <a:solidFill>
                  <a:srgbClr val="EF4023"/>
                </a:solidFill>
                <a:ea typeface="Arial"/>
              </a:rPr>
              <a:t>KUbernetes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5F53A6CC-FAC5-4021-AFD5-D2E698BF28A3}"/>
              </a:ext>
            </a:extLst>
          </p:cNvPr>
          <p:cNvSpPr/>
          <p:nvPr/>
        </p:nvSpPr>
        <p:spPr>
          <a:xfrm>
            <a:off x="539538" y="1978234"/>
            <a:ext cx="5170320" cy="41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spc="-1" dirty="0">
                <a:solidFill>
                  <a:srgbClr val="404040"/>
                </a:solidFill>
                <a:ea typeface="Arial"/>
              </a:rPr>
              <a:t>Kubernetes Dashboard</a:t>
            </a:r>
            <a:endParaRPr lang="en-GB" sz="2400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400" spc="-1" dirty="0">
                <a:solidFill>
                  <a:srgbClr val="404040"/>
                </a:solidFill>
                <a:ea typeface="Arial"/>
              </a:rPr>
              <a:t>Graphical interface</a:t>
            </a:r>
            <a:endParaRPr lang="en-GB" sz="2400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endParaRPr lang="en-GB" sz="2400" b="0" strike="noStrike" spc="-1" dirty="0">
              <a:solidFill>
                <a:srgbClr val="404040"/>
              </a:solidFill>
              <a:latin typeface="Calibri"/>
              <a:ea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CLI commands </a:t>
            </a:r>
            <a:r>
              <a:rPr lang="en-GB" sz="2400" b="0" i="1" strike="noStrike" spc="-1" dirty="0">
                <a:solidFill>
                  <a:srgbClr val="404040"/>
                </a:solidFill>
                <a:latin typeface="Calibri"/>
                <a:ea typeface="Arial"/>
              </a:rPr>
              <a:t>(</a:t>
            </a:r>
            <a:r>
              <a:rPr lang="en-GB" sz="24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kubectl</a:t>
            </a:r>
            <a:r>
              <a:rPr lang="en-GB" sz="2400" b="0" i="1" strike="noStrike" spc="-1" dirty="0">
                <a:solidFill>
                  <a:srgbClr val="404040"/>
                </a:solidFill>
                <a:latin typeface="Calibri"/>
                <a:ea typeface="Arial"/>
              </a:rPr>
              <a:t> ...</a:t>
            </a: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)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Apply specifications files (</a:t>
            </a:r>
            <a:r>
              <a:rPr lang="en-GB" sz="24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yaml</a:t>
            </a: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, json)</a:t>
            </a:r>
            <a:endParaRPr lang="en-GB" sz="2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b="0" strike="noStrike" spc="-1" dirty="0">
              <a:latin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104712B-66C0-4A83-8C07-5B372ACA94F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972275" y="2072758"/>
            <a:ext cx="5757120" cy="3432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837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800" dirty="0"/>
              <a:t>planning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26206424-F575-4724-8E5F-A421B0DB723A}"/>
              </a:ext>
            </a:extLst>
          </p:cNvPr>
          <p:cNvSpPr txBox="1">
            <a:spLocks/>
          </p:cNvSpPr>
          <p:nvPr/>
        </p:nvSpPr>
        <p:spPr>
          <a:xfrm>
            <a:off x="704662" y="666974"/>
            <a:ext cx="10779634" cy="5710075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Recap Docker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Container Automation &amp; Orchestration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What is Kubernetes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Kubernetes components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Lab: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Using Kubernetes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Install k8s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ex1: Flask-demo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ex2: message-app</a:t>
            </a:r>
          </a:p>
        </p:txBody>
      </p:sp>
      <p:pic>
        <p:nvPicPr>
          <p:cNvPr id="1026" name="Picture 2" descr="Leerlingcoaching – planning maken">
            <a:extLst>
              <a:ext uri="{FF2B5EF4-FFF2-40B4-BE49-F238E27FC236}">
                <a16:creationId xmlns:a16="http://schemas.microsoft.com/office/drawing/2014/main" id="{33049D9E-9793-4200-A8A5-E21F89B1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1" y="1502062"/>
            <a:ext cx="5944417" cy="34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5. Lab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Management approaches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CDCB5903-26BF-4D93-BE49-ECD35202D1B7}"/>
              </a:ext>
            </a:extLst>
          </p:cNvPr>
          <p:cNvSpPr/>
          <p:nvPr/>
        </p:nvSpPr>
        <p:spPr>
          <a:xfrm>
            <a:off x="539538" y="2155738"/>
            <a:ext cx="7941600" cy="326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Imperative commands:</a:t>
            </a:r>
            <a:endParaRPr lang="en-GB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kubectl</a:t>
            </a: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 create, expose, scale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GB" sz="20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Imperative objects:</a:t>
            </a:r>
            <a:endParaRPr lang="en-GB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kubectl</a:t>
            </a: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 create -f </a:t>
            </a: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file.yml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GB" sz="20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Declarative objects:</a:t>
            </a:r>
            <a:endParaRPr lang="en-GB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kubectl</a:t>
            </a: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 apply -f </a:t>
            </a: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dir</a:t>
            </a: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/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kubectl</a:t>
            </a: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 delete -f </a:t>
            </a:r>
            <a:r>
              <a:rPr lang="en-GB" sz="20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dir</a:t>
            </a: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/</a:t>
            </a:r>
            <a:endParaRPr lang="en-GB" sz="20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0DEC1-922D-44BF-8A89-BE63136B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63" y="3078530"/>
            <a:ext cx="7109350" cy="148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5. Lab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Install Local cluster (</a:t>
            </a:r>
            <a:r>
              <a:rPr lang="en-GB" sz="2800" spc="-1" dirty="0" err="1">
                <a:solidFill>
                  <a:srgbClr val="EF4023"/>
                </a:solidFill>
                <a:ea typeface="Arial"/>
              </a:rPr>
              <a:t>minikube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)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ABBC073-1EDA-4D36-BCB4-3E0E37A691F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860395" y="2063504"/>
            <a:ext cx="5827320" cy="3095640"/>
          </a:xfrm>
          <a:prstGeom prst="rect">
            <a:avLst/>
          </a:prstGeom>
          <a:ln>
            <a:noFill/>
          </a:ln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8D8F4FE-796C-4DA6-8022-0D57AA731855}"/>
              </a:ext>
            </a:extLst>
          </p:cNvPr>
          <p:cNvSpPr/>
          <p:nvPr/>
        </p:nvSpPr>
        <p:spPr>
          <a:xfrm>
            <a:off x="1320262" y="5807610"/>
            <a:ext cx="1051668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6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GB" sz="16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Go to the course repo and follow the instructions in ‘</a:t>
            </a:r>
            <a:r>
              <a:rPr lang="en-GB" sz="1600" b="1" i="1" strike="noStrike" spc="-1" dirty="0">
                <a:solidFill>
                  <a:srgbClr val="404040"/>
                </a:solidFill>
                <a:latin typeface="Calibri"/>
                <a:ea typeface="Arial"/>
              </a:rPr>
              <a:t>lab/readme.md</a:t>
            </a:r>
            <a:r>
              <a:rPr lang="en-GB" sz="16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’ to install </a:t>
            </a:r>
            <a:r>
              <a:rPr lang="en-GB" sz="1600" b="1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kubernetes</a:t>
            </a:r>
            <a:endParaRPr lang="en-GB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8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5. Lab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Lab</a:t>
            </a:r>
            <a:r>
              <a:rPr lang="en-US" sz="2800" dirty="0">
                <a:solidFill>
                  <a:srgbClr val="EF4023"/>
                </a:solidFill>
              </a:rPr>
              <a:t> requirements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47F35330-6014-4842-A55A-6583458CE1AB}"/>
              </a:ext>
            </a:extLst>
          </p:cNvPr>
          <p:cNvSpPr/>
          <p:nvPr/>
        </p:nvSpPr>
        <p:spPr>
          <a:xfrm>
            <a:off x="552120" y="1888211"/>
            <a:ext cx="5170320" cy="485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16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Windows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Install a Hypervisor</a:t>
            </a:r>
            <a:endParaRPr lang="en-GB" sz="1400" b="0" strike="noStrike" spc="-1" dirty="0">
              <a:latin typeface="Arial"/>
            </a:endParaRPr>
          </a:p>
          <a:p>
            <a:pPr marL="793800" lvl="3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2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Oracle's </a:t>
            </a:r>
            <a:r>
              <a:rPr lang="en-GB" sz="12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Virtualbox</a:t>
            </a:r>
            <a:r>
              <a:rPr lang="en-GB" sz="12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: </a:t>
            </a:r>
            <a:r>
              <a:rPr lang="en-GB" sz="1200" b="0" u="sng" strike="noStrike" spc="-1" dirty="0">
                <a:solidFill>
                  <a:srgbClr val="EF4023"/>
                </a:solidFill>
                <a:uFillTx/>
                <a:latin typeface="Calibri"/>
                <a:ea typeface="Calibri"/>
                <a:hlinkClick r:id="rId4"/>
              </a:rPr>
              <a:t>https://www.virtualbox.org/wiki/Downloads</a:t>
            </a:r>
            <a:r>
              <a:rPr lang="en-GB" sz="1200" b="0" strike="noStrike" spc="-1" dirty="0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lang="en-GB" sz="12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Install </a:t>
            </a:r>
            <a:r>
              <a:rPr lang="en-GB" sz="14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Minikube</a:t>
            </a:r>
            <a:endParaRPr lang="en-GB" sz="1400" b="0" strike="noStrike" spc="-1" dirty="0">
              <a:latin typeface="Arial"/>
            </a:endParaRPr>
          </a:p>
          <a:p>
            <a:pPr marL="793800" lvl="3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200" b="0" u="sng" strike="noStrike" spc="-1" dirty="0">
                <a:solidFill>
                  <a:srgbClr val="EF4023"/>
                </a:solidFill>
                <a:uFillTx/>
                <a:latin typeface="Calibri"/>
                <a:ea typeface="Calibri"/>
                <a:hlinkClick r:id="rId5"/>
              </a:rPr>
              <a:t>https://kubernetes.io/docs/tasks/tools/install-minikube</a:t>
            </a:r>
            <a:endParaRPr lang="en-GB" sz="12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1600" b="1" strike="noStrike" spc="-1" dirty="0">
                <a:solidFill>
                  <a:srgbClr val="404040"/>
                </a:solidFill>
                <a:latin typeface="Calibri"/>
                <a:ea typeface="Calibri"/>
              </a:rPr>
              <a:t>MacOS</a:t>
            </a:r>
            <a:endParaRPr lang="en-GB" sz="16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404040"/>
                </a:solidFill>
                <a:latin typeface="Calibri"/>
                <a:ea typeface="Calibri"/>
              </a:rPr>
              <a:t>Install a Hypervisor (skip if Docker already installed)</a:t>
            </a:r>
            <a:endParaRPr lang="en-GB" sz="1400" b="0" strike="noStrike" spc="-1" dirty="0">
              <a:latin typeface="Arial"/>
            </a:endParaRP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404040"/>
                </a:solidFill>
                <a:latin typeface="Calibri"/>
                <a:ea typeface="Calibri"/>
              </a:rPr>
              <a:t>Install </a:t>
            </a:r>
            <a:r>
              <a:rPr lang="en-GB" sz="1400" b="0" strike="noStrike" spc="-1" dirty="0" err="1">
                <a:solidFill>
                  <a:srgbClr val="404040"/>
                </a:solidFill>
                <a:latin typeface="Calibri"/>
                <a:ea typeface="Calibri"/>
              </a:rPr>
              <a:t>Minikube</a:t>
            </a:r>
            <a:endParaRPr lang="en-GB" sz="1400" b="0" strike="noStrike" spc="-1" dirty="0">
              <a:latin typeface="Arial"/>
            </a:endParaRPr>
          </a:p>
          <a:p>
            <a:pPr marL="804600" lvl="7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200" b="0" u="sng" strike="noStrike" spc="-1" dirty="0">
                <a:solidFill>
                  <a:srgbClr val="EF4023"/>
                </a:solidFill>
                <a:uFillTx/>
                <a:latin typeface="Calibri"/>
                <a:ea typeface="Calibri"/>
                <a:hlinkClick r:id="rId5"/>
              </a:rPr>
              <a:t>https://kubernetes.io/docs/tasks/tools/install-minikube</a:t>
            </a:r>
            <a:endParaRPr lang="en-GB" sz="12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1600" b="1" spc="-1" dirty="0">
                <a:solidFill>
                  <a:srgbClr val="404040"/>
                </a:solidFill>
                <a:latin typeface="Calibri"/>
              </a:rPr>
              <a:t>Ubuntu</a:t>
            </a:r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Install a Hypervisor</a:t>
            </a:r>
            <a:endParaRPr lang="en-GB" sz="1400" spc="-1" dirty="0"/>
          </a:p>
          <a:p>
            <a:pPr marL="793800" lvl="3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2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Oracle's </a:t>
            </a:r>
            <a:r>
              <a:rPr lang="en-GB" sz="12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Virtualbox</a:t>
            </a:r>
            <a:r>
              <a:rPr lang="en-GB" sz="12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: </a:t>
            </a:r>
            <a:r>
              <a:rPr lang="en-GB" sz="1200" b="0" u="sng" strike="noStrike" spc="-1" dirty="0">
                <a:solidFill>
                  <a:srgbClr val="EF4023"/>
                </a:solidFill>
                <a:uFillTx/>
                <a:latin typeface="Calibri"/>
                <a:ea typeface="Calibri"/>
                <a:hlinkClick r:id="rId4"/>
              </a:rPr>
              <a:t>https://www.virtualbox.org/wiki/Downloads</a:t>
            </a:r>
            <a:r>
              <a:rPr lang="en-GB" sz="1200" b="0" strike="noStrike" spc="-1" dirty="0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endParaRPr lang="en-GB" sz="1200" spc="-1" dirty="0"/>
          </a:p>
          <a:p>
            <a:pPr marL="6174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1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Install </a:t>
            </a:r>
            <a:r>
              <a:rPr lang="en-GB" sz="1400" b="0" strike="noStrike" spc="-1" dirty="0" err="1">
                <a:solidFill>
                  <a:srgbClr val="404040"/>
                </a:solidFill>
                <a:latin typeface="Calibri"/>
                <a:ea typeface="Arial"/>
              </a:rPr>
              <a:t>Minikube</a:t>
            </a:r>
            <a:endParaRPr lang="en-GB" sz="1400" spc="-1" dirty="0"/>
          </a:p>
          <a:p>
            <a:pPr marL="793800" lvl="3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1D1D1B"/>
              </a:buClr>
              <a:buFont typeface="Arial"/>
              <a:buChar char="•"/>
            </a:pPr>
            <a:r>
              <a:rPr lang="en-GB" sz="1200" b="0" u="sng" strike="noStrike" spc="-1" dirty="0">
                <a:solidFill>
                  <a:srgbClr val="EF4023"/>
                </a:solidFill>
                <a:uFillTx/>
                <a:latin typeface="Calibri"/>
                <a:ea typeface="Calibri"/>
                <a:hlinkClick r:id="rId5"/>
              </a:rPr>
              <a:t>https://kubernetes.io/docs/tasks/tools/install-minikube</a:t>
            </a:r>
            <a:endParaRPr lang="en-GB" sz="1200" spc="-1" dirty="0"/>
          </a:p>
          <a:p>
            <a:pPr>
              <a:lnSpc>
                <a:spcPct val="100000"/>
              </a:lnSpc>
            </a:pPr>
            <a:endParaRPr lang="en-GB" sz="1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200" b="0" strike="noStrike" spc="-1" dirty="0">
              <a:latin typeface="Arial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59FC9BF-177F-444D-8368-0FEA0B9F945F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164360" y="3501000"/>
            <a:ext cx="4475520" cy="2676240"/>
          </a:xfrm>
          <a:prstGeom prst="rect">
            <a:avLst/>
          </a:prstGeom>
          <a:ln>
            <a:noFill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1487E2F4-A4F7-4586-A5C4-3D0B3CD1B3E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162920" y="1067760"/>
            <a:ext cx="4723200" cy="581760"/>
          </a:xfrm>
          <a:prstGeom prst="rect">
            <a:avLst/>
          </a:prstGeom>
          <a:ln>
            <a:noFill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E3CF24F-9AAD-4C5E-8E1C-819A331E0BFB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162920" y="1652040"/>
            <a:ext cx="4723200" cy="985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98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5. Lab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exercise 1: Deploy Flask API demo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3">
            <a:extLst>
              <a:ext uri="{FF2B5EF4-FFF2-40B4-BE49-F238E27FC236}">
                <a16:creationId xmlns:a16="http://schemas.microsoft.com/office/drawing/2014/main" id="{EF7A0416-E1D2-4F67-B524-9F47E6CE8BB5}"/>
              </a:ext>
            </a:extLst>
          </p:cNvPr>
          <p:cNvSpPr/>
          <p:nvPr/>
        </p:nvSpPr>
        <p:spPr>
          <a:xfrm>
            <a:off x="539538" y="2993955"/>
            <a:ext cx="1195200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6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GB" sz="18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Go to the course repo and follow the instructions in </a:t>
            </a:r>
            <a:r>
              <a:rPr lang="en-GB" sz="1800" b="1" i="1" strike="noStrike" spc="-1" dirty="0">
                <a:solidFill>
                  <a:srgbClr val="404040"/>
                </a:solidFill>
                <a:latin typeface="Calibri"/>
                <a:ea typeface="Arial"/>
              </a:rPr>
              <a:t>‘lab/exercise1/exercise1.md</a:t>
            </a:r>
            <a:r>
              <a:rPr lang="en-GB" sz="18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’ 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23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5. Lab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exercise 2: Deploy message-app</a:t>
            </a:r>
            <a:br>
              <a:rPr lang="en-GB" sz="2800" b="0" spc="-1" dirty="0"/>
            </a:b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3">
            <a:extLst>
              <a:ext uri="{FF2B5EF4-FFF2-40B4-BE49-F238E27FC236}">
                <a16:creationId xmlns:a16="http://schemas.microsoft.com/office/drawing/2014/main" id="{9A9B6BE3-4552-48D5-9A0E-6A5885EA65BC}"/>
              </a:ext>
            </a:extLst>
          </p:cNvPr>
          <p:cNvSpPr/>
          <p:nvPr/>
        </p:nvSpPr>
        <p:spPr>
          <a:xfrm>
            <a:off x="539538" y="3127680"/>
            <a:ext cx="11304000" cy="6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6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GB" sz="18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Go to the course repo and follow the instructions in </a:t>
            </a:r>
            <a:r>
              <a:rPr lang="en-GB" sz="1800" b="1" i="1" strike="noStrike" spc="-1" dirty="0">
                <a:solidFill>
                  <a:srgbClr val="404040"/>
                </a:solidFill>
                <a:latin typeface="Calibri"/>
                <a:ea typeface="Arial"/>
              </a:rPr>
              <a:t>‘lab/exercise2/exercise2.md</a:t>
            </a:r>
            <a:r>
              <a:rPr lang="en-GB" sz="18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’ 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54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Tijdelijke aanduiding voor afbeelding 32" descr="Afbeelding met tekst, kaart&#10;&#10;Automatisch gegenereerde beschrijving">
            <a:extLst>
              <a:ext uri="{FF2B5EF4-FFF2-40B4-BE49-F238E27FC236}">
                <a16:creationId xmlns:a16="http://schemas.microsoft.com/office/drawing/2014/main" id="{CDAFD466-3D70-460C-8C34-8F992636C0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5" y="0"/>
            <a:ext cx="6367466" cy="6864350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A09E790F-BD53-4802-87B4-6842EC92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F4B53B07-BFE1-47FE-BD7B-159B23FC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 FOR YOUR ATTENTION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E265BD9-79B8-452C-9F70-9F34543FAA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B858DF59-A5DA-4CF2-A656-EF2562EA6C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Pedro de Medinalaan 11, </a:t>
            </a:r>
            <a:br>
              <a:rPr lang="nl-NL" dirty="0"/>
            </a:br>
            <a:r>
              <a:rPr lang="nl-NL" dirty="0"/>
              <a:t>1086 XK Amsterdam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126D57D0-8AF6-4403-9DF4-9DDCEAEE479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020 - 773 1972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B0DC02A0-705C-49D8-B127-FC8E7B567B4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nl-NL" dirty="0"/>
              <a:t>www.anchormen.nl</a:t>
            </a:r>
          </a:p>
        </p:txBody>
      </p:sp>
    </p:spTree>
    <p:extLst>
      <p:ext uri="{BB962C8B-B14F-4D97-AF65-F5344CB8AC3E}">
        <p14:creationId xmlns:p14="http://schemas.microsoft.com/office/powerpoint/2010/main" val="677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Recap Docker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10" name="Graphic 8">
            <a:extLst>
              <a:ext uri="{FF2B5EF4-FFF2-40B4-BE49-F238E27FC236}">
                <a16:creationId xmlns:a16="http://schemas.microsoft.com/office/drawing/2014/main" id="{4C1C0770-D1C0-4D32-99B5-099291841A8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2000" y="2736000"/>
            <a:ext cx="9311400" cy="3430440"/>
          </a:xfrm>
          <a:prstGeom prst="rect">
            <a:avLst/>
          </a:prstGeom>
          <a:ln>
            <a:noFill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5F0B3922-26C1-4DE4-897F-2D143F0F76D2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078600" y="419760"/>
            <a:ext cx="5081040" cy="1955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6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</a:t>
            </a:r>
            <a:r>
              <a:rPr lang="en-US" sz="2800" dirty="0" err="1">
                <a:solidFill>
                  <a:srgbClr val="EF4023"/>
                </a:solidFill>
              </a:rPr>
              <a:t>COntainer</a:t>
            </a:r>
            <a:r>
              <a:rPr lang="en-US" sz="2800" dirty="0">
                <a:solidFill>
                  <a:srgbClr val="EF4023"/>
                </a:solidFill>
              </a:rPr>
              <a:t> </a:t>
            </a:r>
            <a:r>
              <a:rPr lang="en-US" sz="2800" dirty="0" err="1">
                <a:solidFill>
                  <a:srgbClr val="EF4023"/>
                </a:solidFill>
              </a:rPr>
              <a:t>AUTOMation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2DEA8DA2-2C79-4759-B069-0B407013DAB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066148" y="1468678"/>
            <a:ext cx="6274080" cy="4641120"/>
          </a:xfrm>
          <a:prstGeom prst="rect">
            <a:avLst/>
          </a:prstGeom>
          <a:ln>
            <a:noFill/>
          </a:ln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1971BE1-DDEE-4F58-B45C-A7072BE242A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7189388" y="1750198"/>
            <a:ext cx="3295800" cy="126828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7F9BBB-7788-452B-836C-B089BAB61AB3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8420948" y="5214118"/>
            <a:ext cx="2754000" cy="843840"/>
          </a:xfrm>
          <a:prstGeom prst="rect">
            <a:avLst/>
          </a:prstGeom>
          <a:ln>
            <a:noFill/>
          </a:ln>
        </p:spPr>
      </p:pic>
      <p:sp>
        <p:nvSpPr>
          <p:cNvPr id="15" name="CustomShape 7">
            <a:extLst>
              <a:ext uri="{FF2B5EF4-FFF2-40B4-BE49-F238E27FC236}">
                <a16:creationId xmlns:a16="http://schemas.microsoft.com/office/drawing/2014/main" id="{84FEC812-6D35-492A-93D2-8F69B98A3790}"/>
              </a:ext>
            </a:extLst>
          </p:cNvPr>
          <p:cNvSpPr/>
          <p:nvPr/>
        </p:nvSpPr>
        <p:spPr>
          <a:xfrm>
            <a:off x="7771508" y="5528038"/>
            <a:ext cx="648720" cy="302400"/>
          </a:xfrm>
          <a:prstGeom prst="left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0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Container orchestration</a:t>
            </a:r>
            <a:br>
              <a:rPr lang="en-GB" sz="2800" b="0" spc="-1" dirty="0"/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2" name="Vertical Text Placeholder 3">
            <a:extLst>
              <a:ext uri="{FF2B5EF4-FFF2-40B4-BE49-F238E27FC236}">
                <a16:creationId xmlns:a16="http://schemas.microsoft.com/office/drawing/2014/main" id="{AB8B2C51-41CB-47F3-9038-A983C1E39949}"/>
              </a:ext>
            </a:extLst>
          </p:cNvPr>
          <p:cNvSpPr txBox="1">
            <a:spLocks/>
          </p:cNvSpPr>
          <p:nvPr/>
        </p:nvSpPr>
        <p:spPr bwMode="auto">
          <a:xfrm>
            <a:off x="797478" y="921075"/>
            <a:ext cx="7167957" cy="4382737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do we automate container lifecycle?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easily scale out/in/up/down?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ensure our containers are re-created if they fail?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replace containers without downtime (blue/green deploy)?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control/track where containers get started?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create cross-node virtual networks?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ensure only trusted servers run our containers?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store secrets, keys, passwords and get them to the right container (and only that container)?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800" dirty="0"/>
              <a:t>How can we manage container dependencies:</a:t>
            </a:r>
          </a:p>
          <a:p>
            <a:pPr lvl="2">
              <a:defRPr/>
            </a:pPr>
            <a:r>
              <a:rPr lang="en-GB" sz="1800" dirty="0"/>
              <a:t>Volumes</a:t>
            </a:r>
          </a:p>
          <a:p>
            <a:pPr lvl="2">
              <a:defRPr/>
            </a:pPr>
            <a:r>
              <a:rPr lang="en-GB" sz="1800" dirty="0"/>
              <a:t>Connectivity with other containers</a:t>
            </a:r>
          </a:p>
          <a:p>
            <a:pPr lvl="2">
              <a:defRPr/>
            </a:pPr>
            <a:r>
              <a:rPr lang="en-GB" sz="1800" dirty="0"/>
              <a:t>Hardware requirements</a:t>
            </a:r>
          </a:p>
          <a:p>
            <a:pPr lvl="2">
              <a:defRPr/>
            </a:pPr>
            <a:r>
              <a:rPr lang="en-GB" sz="1800" dirty="0"/>
              <a:t>Run schedule</a:t>
            </a:r>
            <a:endParaRPr lang="en-GB" dirty="0"/>
          </a:p>
          <a:p>
            <a:pPr>
              <a:defRPr/>
            </a:pPr>
            <a:endParaRPr lang="en-GB" dirty="0"/>
          </a:p>
        </p:txBody>
      </p:sp>
      <p:pic>
        <p:nvPicPr>
          <p:cNvPr id="1026" name="Picture 2" descr="Container Orchestration">
            <a:extLst>
              <a:ext uri="{FF2B5EF4-FFF2-40B4-BE49-F238E27FC236}">
                <a16:creationId xmlns:a16="http://schemas.microsoft.com/office/drawing/2014/main" id="{9471F2B1-13EB-4432-9909-50FBD5AE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495" y="2319883"/>
            <a:ext cx="3813806" cy="22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68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Container orchestration</a:t>
            </a:r>
            <a:br>
              <a:rPr lang="en-GB" sz="2800" b="0" spc="-1" dirty="0"/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11" name="Picture 258">
            <a:extLst>
              <a:ext uri="{FF2B5EF4-FFF2-40B4-BE49-F238E27FC236}">
                <a16:creationId xmlns:a16="http://schemas.microsoft.com/office/drawing/2014/main" id="{2E96E323-E35D-4154-8810-E9B06872B27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094180" y="1620917"/>
            <a:ext cx="7018307" cy="4336642"/>
          </a:xfrm>
          <a:prstGeom prst="rect">
            <a:avLst/>
          </a:prstGeom>
          <a:ln w="36000">
            <a:noFill/>
          </a:ln>
        </p:spPr>
      </p:pic>
      <p:sp>
        <p:nvSpPr>
          <p:cNvPr id="13" name="CustomShape 2">
            <a:extLst>
              <a:ext uri="{FF2B5EF4-FFF2-40B4-BE49-F238E27FC236}">
                <a16:creationId xmlns:a16="http://schemas.microsoft.com/office/drawing/2014/main" id="{37F4C547-209D-4F76-A0B1-F9C514AEF7DA}"/>
              </a:ext>
            </a:extLst>
          </p:cNvPr>
          <p:cNvSpPr/>
          <p:nvPr/>
        </p:nvSpPr>
        <p:spPr>
          <a:xfrm>
            <a:off x="611640" y="1806120"/>
            <a:ext cx="5418360" cy="44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Ecosystem for containers</a:t>
            </a:r>
            <a:br>
              <a:rPr dirty="0"/>
            </a:b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lang="en-GB" sz="2000" b="0" strike="noStrike" spc="-1" dirty="0">
              <a:latin typeface="Arial"/>
            </a:endParaRPr>
          </a:p>
          <a:p>
            <a:pPr marL="66204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Multiple hosts </a:t>
            </a:r>
            <a:endParaRPr lang="en-GB" sz="2000" b="0" strike="noStrike" spc="-1" dirty="0">
              <a:latin typeface="Arial"/>
            </a:endParaRPr>
          </a:p>
          <a:p>
            <a:pPr marL="10620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VM's, physical servers</a:t>
            </a:r>
            <a:endParaRPr lang="en-GB" sz="2000" b="0" strike="noStrike" spc="-1" dirty="0">
              <a:latin typeface="Arial"/>
            </a:endParaRPr>
          </a:p>
          <a:p>
            <a:pPr marL="66204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Local  image registry/management</a:t>
            </a:r>
            <a:endParaRPr lang="en-GB" sz="2000" b="0" strike="noStrike" spc="-1" dirty="0">
              <a:latin typeface="Arial"/>
            </a:endParaRPr>
          </a:p>
          <a:p>
            <a:pPr marL="66204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Automated deployments</a:t>
            </a:r>
            <a:endParaRPr lang="en-GB" sz="2000" b="0" strike="noStrike" spc="-1" dirty="0">
              <a:latin typeface="Arial"/>
            </a:endParaRPr>
          </a:p>
          <a:p>
            <a:pPr marL="10620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Rolling upgrades</a:t>
            </a:r>
            <a:endParaRPr lang="en-GB" sz="2000" b="0" strike="noStrike" spc="-1" dirty="0">
              <a:latin typeface="Arial"/>
            </a:endParaRPr>
          </a:p>
          <a:p>
            <a:pPr marL="1062000" lvl="2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692914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Scheduling</a:t>
            </a:r>
            <a:endParaRPr lang="en-GB" sz="2000" b="0" strike="noStrike" spc="-1" dirty="0">
              <a:latin typeface="Arial"/>
            </a:endParaRPr>
          </a:p>
          <a:p>
            <a:pPr marL="66204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Load balancing</a:t>
            </a:r>
            <a:endParaRPr lang="en-GB" sz="2000" b="0" strike="noStrike" spc="-1" dirty="0">
              <a:latin typeface="Arial"/>
            </a:endParaRPr>
          </a:p>
          <a:p>
            <a:pPr marL="662040" lvl="1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Healthy checks</a:t>
            </a:r>
            <a:endParaRPr lang="en-GB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39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Container orchestration</a:t>
            </a: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Kubernetes vs. docker swarm</a:t>
            </a:r>
            <a:br>
              <a:rPr lang="en-GB" sz="2800" b="0" spc="-1" dirty="0"/>
            </a:br>
            <a:br>
              <a:rPr lang="en-GB" sz="2800" b="0" spc="-1" dirty="0"/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9F488A3E-F9C1-4CF9-9495-11FF622F1B2F}"/>
              </a:ext>
            </a:extLst>
          </p:cNvPr>
          <p:cNvSpPr/>
          <p:nvPr/>
        </p:nvSpPr>
        <p:spPr>
          <a:xfrm>
            <a:off x="698040" y="3140640"/>
            <a:ext cx="4845600" cy="254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60" algn="ctr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GB" sz="24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Kubernetes</a:t>
            </a:r>
            <a:endParaRPr lang="en-GB" sz="2400" b="0" strike="noStrike" spc="-1" dirty="0">
              <a:latin typeface="Arial"/>
            </a:endParaRPr>
          </a:p>
          <a:p>
            <a:pPr marL="360" algn="ctr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Widest cloud support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Widest community adoption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Very flexible – works for virtually any use case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Checkbox item for most companies/clients</a:t>
            </a:r>
            <a:endParaRPr lang="en-GB" sz="2400" b="0" strike="noStrike" spc="-1" dirty="0">
              <a:latin typeface="Arial"/>
            </a:endParaRPr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F7C075B0-81DC-4867-9BCB-4FA92281B7B2}"/>
              </a:ext>
            </a:extLst>
          </p:cNvPr>
          <p:cNvSpPr/>
          <p:nvPr/>
        </p:nvSpPr>
        <p:spPr>
          <a:xfrm>
            <a:off x="6120000" y="3168000"/>
            <a:ext cx="5111640" cy="273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360" algn="ctr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r>
              <a:rPr lang="en-GB" sz="2400" b="1" strike="noStrike" spc="-1" dirty="0">
                <a:solidFill>
                  <a:srgbClr val="404040"/>
                </a:solidFill>
                <a:latin typeface="Calibri"/>
                <a:ea typeface="Arial"/>
              </a:rPr>
              <a:t>Docker Swarm</a:t>
            </a:r>
            <a:endParaRPr lang="en-GB" sz="2400" b="0" strike="noStrike" spc="-1" dirty="0">
              <a:latin typeface="Arial"/>
            </a:endParaRPr>
          </a:p>
          <a:p>
            <a:pPr marL="360" algn="ctr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</a:pP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Easiest orchestrator to manage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Light-weight (integrated in Docker)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80/20 rule for use cases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Runs everywhere where Docker does</a:t>
            </a:r>
            <a:endParaRPr lang="en-GB" sz="2400" b="0" strike="noStrike" spc="-1" dirty="0">
              <a:latin typeface="Arial"/>
            </a:endParaRPr>
          </a:p>
          <a:p>
            <a:pPr marL="261720" indent="-261000">
              <a:lnSpc>
                <a:spcPct val="90000"/>
              </a:lnSpc>
              <a:spcBef>
                <a:spcPts val="601"/>
              </a:spcBef>
              <a:spcAft>
                <a:spcPts val="601"/>
              </a:spcAft>
              <a:buClr>
                <a:srgbClr val="EF4023"/>
              </a:buClr>
              <a:buFont typeface="Arial"/>
              <a:buChar char="•"/>
            </a:pPr>
            <a:r>
              <a:rPr lang="en-GB" sz="2400" b="0" strike="noStrike" spc="-1" dirty="0">
                <a:solidFill>
                  <a:srgbClr val="404040"/>
                </a:solidFill>
                <a:latin typeface="Calibri"/>
                <a:ea typeface="Arial"/>
              </a:rPr>
              <a:t>Security by default (“batteries included but removable”)</a:t>
            </a:r>
            <a:endParaRPr lang="en-GB" sz="2400" b="0" strike="noStrike" spc="-1" dirty="0">
              <a:latin typeface="Arial"/>
            </a:endParaRPr>
          </a:p>
        </p:txBody>
      </p:sp>
      <p:pic>
        <p:nvPicPr>
          <p:cNvPr id="9" name="Picture 267">
            <a:extLst>
              <a:ext uri="{FF2B5EF4-FFF2-40B4-BE49-F238E27FC236}">
                <a16:creationId xmlns:a16="http://schemas.microsoft.com/office/drawing/2014/main" id="{826817E5-554F-4218-AEBB-C1CC1BF86B3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869600" y="1828800"/>
            <a:ext cx="1576318" cy="1311480"/>
          </a:xfrm>
          <a:prstGeom prst="rect">
            <a:avLst/>
          </a:prstGeom>
          <a:ln w="36000">
            <a:noFill/>
          </a:ln>
        </p:spPr>
      </p:pic>
      <p:pic>
        <p:nvPicPr>
          <p:cNvPr id="10" name="Picture 268">
            <a:extLst>
              <a:ext uri="{FF2B5EF4-FFF2-40B4-BE49-F238E27FC236}">
                <a16:creationId xmlns:a16="http://schemas.microsoft.com/office/drawing/2014/main" id="{B6BD85D3-3E9A-441F-B34B-49F42B3A15E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129940" y="1958009"/>
            <a:ext cx="1981800" cy="1654431"/>
          </a:xfrm>
          <a:prstGeom prst="rect">
            <a:avLst/>
          </a:prstGeom>
          <a:ln w="36000">
            <a:noFill/>
          </a:ln>
        </p:spPr>
      </p:pic>
    </p:spTree>
    <p:extLst>
      <p:ext uri="{BB962C8B-B14F-4D97-AF65-F5344CB8AC3E}">
        <p14:creationId xmlns:p14="http://schemas.microsoft.com/office/powerpoint/2010/main" val="9373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Container orchestration</a:t>
            </a: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r>
              <a:rPr lang="en-GB" sz="2800" spc="-1" dirty="0">
                <a:solidFill>
                  <a:srgbClr val="EF4023"/>
                </a:solidFill>
                <a:ea typeface="Arial"/>
              </a:rPr>
              <a:t>Key takeaways from </a:t>
            </a:r>
            <a:r>
              <a:rPr lang="en-GB" sz="2800" spc="-1" dirty="0" err="1">
                <a:solidFill>
                  <a:srgbClr val="EF4023"/>
                </a:solidFill>
                <a:ea typeface="Arial"/>
              </a:rPr>
              <a:t>cncf</a:t>
            </a:r>
            <a:r>
              <a:rPr lang="en-GB" sz="2800" spc="-1" dirty="0">
                <a:solidFill>
                  <a:srgbClr val="EF4023"/>
                </a:solidFill>
                <a:ea typeface="Arial"/>
              </a:rPr>
              <a:t> survey 2019</a:t>
            </a:r>
            <a:br>
              <a:rPr lang="en-GB" sz="2800" spc="-1" dirty="0">
                <a:solidFill>
                  <a:srgbClr val="EF4023"/>
                </a:solidFill>
                <a:ea typeface="Arial"/>
              </a:rPr>
            </a:br>
            <a:br>
              <a:rPr lang="en-GB" sz="2800" b="0" spc="-1" dirty="0"/>
            </a:br>
            <a:br>
              <a:rPr lang="en-GB" sz="2800" b="0" spc="-1" dirty="0"/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1" name="CustomShape 2">
            <a:extLst>
              <a:ext uri="{FF2B5EF4-FFF2-40B4-BE49-F238E27FC236}">
                <a16:creationId xmlns:a16="http://schemas.microsoft.com/office/drawing/2014/main" id="{16E95CF3-3806-43BD-A35D-0CF471813785}"/>
              </a:ext>
            </a:extLst>
          </p:cNvPr>
          <p:cNvSpPr/>
          <p:nvPr/>
        </p:nvSpPr>
        <p:spPr>
          <a:xfrm>
            <a:off x="415738" y="1843924"/>
            <a:ext cx="110368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403F41"/>
                </a:solidFill>
                <a:latin typeface="Roboto Light"/>
                <a:ea typeface="DejaVu Sans"/>
              </a:rPr>
              <a:t>“… there are more than 109 tools to manage containers, but 89% are using different forms of Kubernetes.“</a:t>
            </a:r>
            <a:endParaRPr lang="en-GB" sz="1800" b="0" strike="noStrike" spc="-1" dirty="0">
              <a:latin typeface="Arial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B6B5B22-4141-40FA-935D-589F1AAA1392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703442" y="2482204"/>
            <a:ext cx="7336957" cy="42357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905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</a:t>
            </a:r>
            <a:r>
              <a:rPr lang="en-US" sz="2800" dirty="0">
                <a:solidFill>
                  <a:srgbClr val="EF4023"/>
                </a:solidFill>
              </a:rPr>
              <a:t>. Kubernetes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636730-04FC-4B5B-AC0C-2EF4AE6FF15D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44082" y="1771654"/>
            <a:ext cx="11747918" cy="331469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3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Anchormen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50B14"/>
      </a:accent1>
      <a:accent2>
        <a:srgbClr val="7E0000"/>
      </a:accent2>
      <a:accent3>
        <a:srgbClr val="ED981D"/>
      </a:accent3>
      <a:accent4>
        <a:srgbClr val="E5650F"/>
      </a:accent4>
      <a:accent5>
        <a:srgbClr val="3F3F3F"/>
      </a:accent5>
      <a:accent6>
        <a:srgbClr val="E50B14"/>
      </a:accent6>
      <a:hlink>
        <a:srgbClr val="E50B14"/>
      </a:hlink>
      <a:folHlink>
        <a:srgbClr val="FF0000"/>
      </a:folHlink>
    </a:clrScheme>
    <a:fontScheme name="Arial + Calibri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7F2012F55F54E999283F41BD3A12A" ma:contentTypeVersion="7" ma:contentTypeDescription="Create a new document." ma:contentTypeScope="" ma:versionID="f74bb85eacddec8223cdd4bedbb27ae8">
  <xsd:schema xmlns:xsd="http://www.w3.org/2001/XMLSchema" xmlns:xs="http://www.w3.org/2001/XMLSchema" xmlns:p="http://schemas.microsoft.com/office/2006/metadata/properties" xmlns:ns2="3771d76d-113f-4a90-a3a3-7d18a4f84586" targetNamespace="http://schemas.microsoft.com/office/2006/metadata/properties" ma:root="true" ma:fieldsID="bdcaa714b484d3e012d9e84bd26f0319" ns2:_="">
    <xsd:import namespace="3771d76d-113f-4a90-a3a3-7d18a4f845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1d76d-113f-4a90-a3a3-7d18a4f84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D02D4E-0E63-46ED-9E93-8EC4C72312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B0358E-16C0-40EA-8D6E-7E332D40FD03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771d76d-113f-4a90-a3a3-7d18a4f8458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55C25D-9EDC-48A2-927C-37908ABEE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1d76d-113f-4a90-a3a3-7d18a4f84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992</Words>
  <Application>Microsoft Office PowerPoint</Application>
  <PresentationFormat>Widescreen</PresentationFormat>
  <Paragraphs>194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Comic Sans MS</vt:lpstr>
      <vt:lpstr>Roboto Light</vt:lpstr>
      <vt:lpstr>Segoe UI Light</vt:lpstr>
      <vt:lpstr>Symbol</vt:lpstr>
      <vt:lpstr>Wingdings</vt:lpstr>
      <vt:lpstr>TEMPLATE</vt:lpstr>
      <vt:lpstr>Kubernetes 1 </vt:lpstr>
      <vt:lpstr>planning</vt:lpstr>
      <vt:lpstr>1. Recap Docker </vt:lpstr>
      <vt:lpstr>2. COntainer AUTOMation </vt:lpstr>
      <vt:lpstr>2. Container orchestration </vt:lpstr>
      <vt:lpstr>2. Container orchestration </vt:lpstr>
      <vt:lpstr>2. Container orchestration  Kubernetes vs. docker swarm  </vt:lpstr>
      <vt:lpstr>2. Container orchestration  Key takeaways from cncf survey 2019   </vt:lpstr>
      <vt:lpstr>3. Kubernetes </vt:lpstr>
      <vt:lpstr>3. Kubernetes  certified distributions, hosts, installers </vt:lpstr>
      <vt:lpstr>3. Kubernetes </vt:lpstr>
      <vt:lpstr>3. Kubernetes  architecture </vt:lpstr>
      <vt:lpstr>4. Kubernetes Components  Nodes  </vt:lpstr>
      <vt:lpstr>4. Kubernetes Components   </vt:lpstr>
      <vt:lpstr>4. Kubernetes Components   Pods  </vt:lpstr>
      <vt:lpstr>4. Kubernetes Components  Deployments  </vt:lpstr>
      <vt:lpstr>4. Kubernetes Components  Services  </vt:lpstr>
      <vt:lpstr>4. Kubernetes Components  NAMESPACES  </vt:lpstr>
      <vt:lpstr>5. Lab  Using KUbernetes  </vt:lpstr>
      <vt:lpstr>5. Lab  Management approaches </vt:lpstr>
      <vt:lpstr>5. Lab  Install Local cluster (minikube)  </vt:lpstr>
      <vt:lpstr>5. Lab  Lab requirements  </vt:lpstr>
      <vt:lpstr>5. Lab  exercise 1: Deploy Flask API demo  </vt:lpstr>
      <vt:lpstr>5. Lab  exercise 2: Deploy message-app  </vt:lpstr>
      <vt:lpstr>THANK YOU FOR YOUR ATTENTION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PPTSOLUTIONS.NL</dc:title>
  <dc:subject>MADE BY PPTSOLUTIONS.NL</dc:subject>
  <dc:creator>Silvana Salamur</dc:creator>
  <cp:keywords>PPTSOLUTIONS.NL</cp:keywords>
  <cp:lastModifiedBy>Angel Sevilla Camins - Anchormen</cp:lastModifiedBy>
  <cp:revision>259</cp:revision>
  <dcterms:created xsi:type="dcterms:W3CDTF">2017-01-18T13:00:15Z</dcterms:created>
  <dcterms:modified xsi:type="dcterms:W3CDTF">2021-06-21T06:23:57Z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0x010100B327F2012F55F54E999283F41BD3A12A</vt:lpwstr>
  </property>
</Properties>
</file>